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65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/>
            <p:nvPr/>
          </p:nvSpPr>
          <p:spPr bwMode="ltGray">
            <a:xfrm>
              <a:off x="210" y="1104"/>
              <a:ext cx="5550" cy="3216"/>
            </a:xfrm>
            <a:custGeom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/>
            <p:nvPr/>
          </p:nvSpPr>
          <p:spPr bwMode="ltGray">
            <a:xfrm>
              <a:off x="528" y="2400"/>
              <a:ext cx="5232" cy="1920"/>
            </a:xfrm>
            <a:custGeom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65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BA9A-CC9D-4B61-9174-CA9302FE44E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086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2C40-B6C4-4099-89BB-CE09C82C25A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4693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4E14-6876-4903-BE28-20B1AC30F85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4043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5A94-8E0E-43BD-9A1E-E82291616B4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73237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7FBA-5332-4971-A8AE-EFD09D06F8C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5045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56EE-E5C4-4196-802F-69D450F255B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64970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FA17-9DC6-4381-9E85-AA7D7F676EA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1458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1B57-6A00-45D0-8A35-29EFFB95412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73897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E8AD-94D7-4B47-9BBE-8DC129C9A83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95865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4AE8-0BB0-48E4-A109-1AB64271D6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258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6925-3831-481B-B376-62214E041D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07033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6256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09840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59543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7823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8471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2345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3231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9625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4935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8738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64641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78699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26922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9183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21646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101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93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10934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54375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72263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32571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3499"/>
      </p:ext>
    </p:extLst>
  </p:cSld>
  <p:clrMapOvr>
    <a:masterClrMapping/>
  </p:clrMapOvr>
  <p:transition spd="slow" advClick="0" advTm="12000">
    <p:wheel spokes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/>
            <p:nvPr/>
          </p:nvSpPr>
          <p:spPr bwMode="ltGray">
            <a:xfrm>
              <a:off x="528" y="2909"/>
              <a:ext cx="5232" cy="1411"/>
            </a:xfrm>
            <a:custGeom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/>
            <p:nvPr/>
          </p:nvSpPr>
          <p:spPr bwMode="ltGray">
            <a:xfrm>
              <a:off x="210" y="1152"/>
              <a:ext cx="5550" cy="3168"/>
            </a:xfrm>
            <a:custGeom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/>
            <p:nvPr/>
          </p:nvSpPr>
          <p:spPr bwMode="ltGray">
            <a:xfrm>
              <a:off x="528" y="2932"/>
              <a:ext cx="5232" cy="1388"/>
            </a:xfrm>
            <a:custGeom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78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79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80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81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82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E27F7-B4AB-470F-AF82-D9F58C95A75B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</a:p>
        </p:txBody>
      </p:sp>
      <p:sp>
        <p:nvSpPr>
          <p:cNvPr id="1054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54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5856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2000">
    <p:wheel spokes="1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2000">
    <p:wheel spokes="1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microsoft.com/office/2007/relationships/hdphoto" Target="../media/hdphoto1.wdp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Relationship Id="rId8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microsoft.com/office/2007/relationships/hdphoto" Target="../media/hdphoto3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10" Type="http://schemas.openxmlformats.org/officeDocument/2006/relationships/image" Target="../media/image6.jpeg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Relationship Id="rId8" Type="http://schemas.microsoft.com/office/2007/relationships/hdphoto" Target="../media/hdphoto4.wdp" /><Relationship Id="rId9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microsoft.com/office/2007/relationships/hdphoto" Target="../media/hdphoto2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5" b="93404" l="14723" r="32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8" r="67806" b="3501"/>
          <a:stretch>
            <a:fillRect/>
          </a:stretch>
        </p:blipFill>
        <p:spPr bwMode="auto">
          <a:xfrm>
            <a:off x="1547664" y="3066981"/>
            <a:ext cx="1682991" cy="213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74" l="1707" r="17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911"/>
          <a:stretch>
            <a:fillRect/>
          </a:stretch>
        </p:blipFill>
        <p:spPr bwMode="auto">
          <a:xfrm>
            <a:off x="755576" y="3143430"/>
            <a:ext cx="1347508" cy="21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r="1"/>
          <a:stretch>
            <a:fillRect/>
          </a:stretch>
        </p:blipFill>
        <p:spPr bwMode="auto">
          <a:xfrm>
            <a:off x="2915816" y="2835898"/>
            <a:ext cx="5927692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100000" l="29018" r="41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23" r="56508"/>
          <a:stretch>
            <a:fillRect/>
          </a:stretch>
        </p:blipFill>
        <p:spPr bwMode="auto">
          <a:xfrm>
            <a:off x="2746885" y="2818559"/>
            <a:ext cx="125754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616" y="943323"/>
            <a:ext cx="8824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600" i="1" smtClean="0">
                <a:solidFill>
                  <a:srgbClr val="00040C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tt-RU" sz="6600" i="1" smtClean="0">
                <a:solidFill>
                  <a:srgbClr val="00040C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Җырлый каләм –</a:t>
            </a:r>
          </a:p>
          <a:p>
            <a:r>
              <a:rPr lang="tt-RU" sz="6600" i="1">
                <a:solidFill>
                  <a:srgbClr val="00040C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 </a:t>
            </a:r>
            <a:r>
              <a:rPr lang="tt-RU" sz="6600" i="1" smtClean="0">
                <a:solidFill>
                  <a:srgbClr val="00040C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        Тыңла, Галәм!”</a:t>
            </a:r>
            <a:endParaRPr lang="ru-RU" sz="6600" i="1">
              <a:solidFill>
                <a:srgbClr val="00040C"/>
              </a:solidFill>
              <a:latin typeface="Bookman Old Style" panose="02050604050505020204" pitchFamily="18" charset="0"/>
              <a:cs typeface="Andalus" panose="02020603050405020304" pitchFamily="18" charset="-78"/>
            </a:endParaRPr>
          </a:p>
        </p:txBody>
      </p:sp>
      <p:pic>
        <p:nvPicPr>
          <p:cNvPr id="11" name="Рисунок 10" descr="https://thumbs.dreamstime.com/z/%D1%82%D0%B2%D0%BE%D1%80%D1%87%D0%B5%D1%81%D0%BA%D0%B8%D0%B9-%D0%BA%D0%B0%D1%80%D0%B0%D0%BD%D0%B4%D0%B0%D1%88-%D1%81-%D0%BF%D1%80%D0%B8%D0%BC%D0%B5%D1%87%D0%B0%D0%BD%D0%B8%D1%8F%D0%BC%D0%B8-%D0%BD%D0%BE%D1%82-258700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907" r="15169" b="0"/>
          <a:stretch>
            <a:fillRect/>
          </a:stretch>
        </p:blipFill>
        <p:spPr bwMode="auto">
          <a:xfrm>
            <a:off x="126167" y="110721"/>
            <a:ext cx="2346816" cy="16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951" y="6093296"/>
            <a:ext cx="823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mtClean="0">
                <a:solidFill>
                  <a:prstClr val="black"/>
                </a:solidFill>
              </a:rPr>
              <a:t>Составила  библиотекар</a:t>
            </a:r>
            <a:r>
              <a:rPr lang="ru-RU" smtClean="0">
                <a:solidFill>
                  <a:prstClr val="black"/>
                </a:solidFill>
              </a:rPr>
              <a:t>ь отд. обслуживания </a:t>
            </a:r>
          </a:p>
          <a:p>
            <a:r>
              <a:rPr lang="ru-RU" smtClean="0">
                <a:solidFill>
                  <a:prstClr val="black"/>
                </a:solidFill>
              </a:rPr>
              <a:t> МБУК Центральная библиотека  МР Благоварский район - Бурангулова Ф.Р.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94556" y="2492896"/>
            <a:ext cx="83548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i="1" err="1" smtClean="0">
                <a:solidFill>
                  <a:srgbClr val="00040C"/>
                </a:solidFill>
              </a:rPr>
              <a:t>Сокланамын,хәтта баш иямен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i="1" err="1" smtClean="0">
                <a:solidFill>
                  <a:srgbClr val="00040C"/>
                </a:solidFill>
              </a:rPr>
              <a:t>Авырлыкны, чирне җиңгәнгә.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i="1" err="1" smtClean="0">
                <a:solidFill>
                  <a:srgbClr val="00040C"/>
                </a:solidFill>
              </a:rPr>
              <a:t>Яшәүгә дәрт биреп, маяк булып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i="1" err="1" smtClean="0">
                <a:solidFill>
                  <a:srgbClr val="00040C"/>
                </a:solidFill>
              </a:rPr>
              <a:t>Бәхет баскычына менгәнгә.</a:t>
            </a:r>
          </a:p>
        </p:txBody>
      </p:sp>
    </p:spTree>
    <p:extLst>
      <p:ext uri="{BB962C8B-B14F-4D97-AF65-F5344CB8AC3E}">
        <p14:creationId xmlns:p14="http://schemas.microsoft.com/office/powerpoint/2010/main" val="34407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000" p14:dur="1100">
        <p14:switch dir="r"/>
      </p:transition>
    </mc:Choice>
    <mc:Fallback>
      <p:transition spd="slow" advTm="16000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30988" r="26534" b="17921"/>
          <a:stretch>
            <a:fillRect/>
          </a:stretch>
        </p:blipFill>
        <p:spPr bwMode="auto">
          <a:xfrm>
            <a:off x="2436021" y="1196752"/>
            <a:ext cx="3940433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81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 p14:dur="1100">
        <p14:switch dir="r"/>
      </p:transition>
    </mc:Choice>
    <mc:Fallback>
      <p:transition spd="slow" advClick="0" advTm="12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17888"/>
            <a:ext cx="4495800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53257" y="5904178"/>
            <a:ext cx="118910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6333601"/>
            <a:ext cx="3755287" cy="4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0"/>
            <a:ext cx="3352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509120"/>
            <a:ext cx="313895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8" t="2176" r="159" b="9583"/>
          <a:stretch>
            <a:fillRect/>
          </a:stretch>
        </p:blipFill>
        <p:spPr bwMode="auto">
          <a:xfrm>
            <a:off x="-156784" y="0"/>
            <a:ext cx="9305167" cy="680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588" y="1824869"/>
            <a:ext cx="2751726" cy="74143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2351" y="2628775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Благовар районы </a:t>
            </a:r>
          </a:p>
          <a:p>
            <a:pPr algn="ctr"/>
            <a:r>
              <a:rPr lang="ru-RU" sz="1600" i="1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</a:t>
            </a:r>
            <a:r>
              <a:rPr lang="tt-RU" sz="1600" i="1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әхибҗамал</a:t>
            </a:r>
            <a:r>
              <a:rPr lang="ru-RU" sz="1600" i="1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600" i="1" err="1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оешмасы</a:t>
            </a:r>
            <a:endParaRPr lang="ru-RU" sz="1600" i="1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thumbs.dreamstime.com/z/%D1%82%D0%B2%D0%BE%D1%80%D1%87%D0%B5%D1%81%D0%BA%D0%B8%D0%B9-%D0%BA%D0%B0%D1%80%D0%B0%D0%BD%D0%B4%D0%B0%D1%88-%D1%81-%D0%BF%D1%80%D0%B8%D0%BC%D0%B5%D1%87%D0%B0%D0%BD%D0%B8%D1%8F%D0%BC%D0%B8-%D0%BD%D0%BE%D1%82-258700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907" r="15169" b="0"/>
          <a:stretch>
            <a:fillRect/>
          </a:stretch>
        </p:blipFill>
        <p:spPr bwMode="auto">
          <a:xfrm>
            <a:off x="3925497" y="2665193"/>
            <a:ext cx="1131838" cy="80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6907" y="5961850"/>
            <a:ext cx="933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8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Ибраһимова Саҗидә Хәлил кызы</a:t>
            </a:r>
            <a:endParaRPr lang="ru-RU" sz="4800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980728"/>
            <a:ext cx="4083416" cy="481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2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фото\IMG_8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123728" y="2276872"/>
            <a:ext cx="5260413" cy="39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фото\IMG_20140728_152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844824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0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фото\IMG_8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452660" cy="48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5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фото\moon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483" y="1936935"/>
            <a:ext cx="515703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5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фото\IMG_8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135730" y="2165859"/>
            <a:ext cx="4872540" cy="3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8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844824"/>
            <a:ext cx="3960440" cy="42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85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nplus.com/files/effects/original/571fc84ef23b51545426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5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фото\IMG_20151226_221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6227" r="0" b="35923"/>
          <a:stretch>
            <a:fillRect/>
          </a:stretch>
        </p:blipFill>
        <p:spPr bwMode="auto">
          <a:xfrm>
            <a:off x="2209180" y="2276872"/>
            <a:ext cx="485934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4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 p14:dur="1100">
        <p14:switch dir="r"/>
      </p:transition>
    </mc:Choice>
    <mc:Fallback>
      <p:transition spd="slow" advTm="12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3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12</Slides>
  <Notes>0</Notes>
  <TotalTime>35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Фиюза</dc:creator>
  <cp:lastModifiedBy>Пользователь Windows</cp:lastModifiedBy>
  <cp:revision>14</cp:revision>
  <dcterms:created xsi:type="dcterms:W3CDTF">2018-01-24T20:52:18Z</dcterms:created>
  <dcterms:modified xsi:type="dcterms:W3CDTF">2021-05-12T10:04:39Z</dcterms:modified>
</cp:coreProperties>
</file>