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63" r:id="rId5"/>
    <p:sldId id="264" r:id="rId6"/>
    <p:sldId id="268" r:id="rId7"/>
    <p:sldId id="270" r:id="rId8"/>
    <p:sldId id="258" r:id="rId9"/>
    <p:sldId id="259" r:id="rId10"/>
    <p:sldId id="261" r:id="rId11"/>
    <p:sldId id="277" r:id="rId12"/>
    <p:sldId id="262" r:id="rId13"/>
    <p:sldId id="266" r:id="rId14"/>
    <p:sldId id="273" r:id="rId15"/>
    <p:sldId id="265" r:id="rId16"/>
    <p:sldId id="278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54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0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2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8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2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27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2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50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5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19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9B94D-4B22-4726-990F-9ABEEEAD3D3E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05419-1FF5-497D-B144-56C9F0E4A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33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636" y="620688"/>
            <a:ext cx="81678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 здравоохранения</a:t>
            </a:r>
          </a:p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Благоварского района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6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1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0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769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7704" y="2151727"/>
            <a:ext cx="620875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</a:t>
            </a:r>
          </a:p>
          <a:p>
            <a:pPr algn="ctr"/>
            <a:r>
              <a:rPr lang="ru-RU" sz="8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внимание!</a:t>
            </a:r>
            <a:endParaRPr lang="ru-RU" sz="8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00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237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2821" y="6237312"/>
            <a:ext cx="5356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Асаева</a:t>
            </a:r>
            <a:r>
              <a:rPr lang="ru-RU" b="1" dirty="0" smtClean="0"/>
              <a:t> Венера </a:t>
            </a:r>
            <a:r>
              <a:rPr lang="ru-RU" b="1" dirty="0" err="1" smtClean="0"/>
              <a:t>Батыровна</a:t>
            </a:r>
            <a:endParaRPr lang="ru-RU" b="1" dirty="0" smtClean="0"/>
          </a:p>
          <a:p>
            <a:pPr algn="ctr"/>
            <a:r>
              <a:rPr lang="ru-RU" b="1" dirty="0" smtClean="0"/>
              <a:t>Врач-фтизиатр </a:t>
            </a:r>
            <a:r>
              <a:rPr lang="ru-RU" b="1" dirty="0" err="1" smtClean="0"/>
              <a:t>Языковской</a:t>
            </a:r>
            <a:r>
              <a:rPr lang="ru-RU" b="1" dirty="0" smtClean="0"/>
              <a:t> центральной больницы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65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" y="0"/>
            <a:ext cx="7526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5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15</Words>
  <Application>Microsoft Office PowerPoint</Application>
  <PresentationFormat>Экран (4:3)</PresentationFormat>
  <Paragraphs>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2023-11-21T03:54:07Z</dcterms:created>
  <dcterms:modified xsi:type="dcterms:W3CDTF">2023-11-21T06:52:10Z</dcterms:modified>
</cp:coreProperties>
</file>