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3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3A82-D31F-4388-9B7B-FD4AA2C7E66B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62FB-D89E-4C53-BF52-0C753300E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2023-10-26T06:11:47Z</dcterms:created>
  <dcterms:modified xsi:type="dcterms:W3CDTF">2023-10-26T09:27:26Z</dcterms:modified>
</cp:coreProperties>
</file>