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FFFDA3"/>
    <a:srgbClr val="FF9609"/>
    <a:srgbClr val="F9F159"/>
    <a:srgbClr val="25277F"/>
    <a:srgbClr val="42EFF8"/>
    <a:srgbClr val="EBE600"/>
    <a:srgbClr val="39471D"/>
    <a:srgbClr val="C05B08"/>
    <a:srgbClr val="660668"/>
    <a:srgbClr val="6EE3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166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ABA7-18A4-4D10-89B1-3C4D59492FCE}" type="datetimeFigureOut">
              <a:rPr lang="ru-RU" smtClean="0"/>
              <a:pPr/>
              <a:t>31.01.2024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ADD92-0226-499C-BCCF-FEFDEA58700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102;&#1076;&#1084;&#1080;&#1083;&#1072;\Desktop\&#1042;&#1086;&#1074;&#1072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" y="0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1052736"/>
            <a:ext cx="7920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 творческий конкурс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защитника Отечества – 2024»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работа на тему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 сердце бережно храню»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1" y="3717032"/>
            <a:ext cx="55446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Егошина Людмила Михайловна, библиотекарь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«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Новоторъяльская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МЦБ»</a:t>
            </a:r>
          </a:p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Новоторъяльская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библиотека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январь 2024г.</a:t>
            </a:r>
          </a:p>
        </p:txBody>
      </p:sp>
      <p:pic>
        <p:nvPicPr>
          <p:cNvPr id="7" name="В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" y="-3460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692696"/>
            <a:ext cx="7848871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июля 2023 года пошел в бой и не вернулся…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2023 года  на площади Мира 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поселке   Новый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Торъял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состоялся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митинг памяти и скорби, прощание с героем, отдавшим  жизнь за свою Родину. </a:t>
            </a:r>
          </a:p>
        </p:txBody>
      </p:sp>
      <p:pic>
        <p:nvPicPr>
          <p:cNvPr id="8194" name="Picture 2" descr="C:\Users\LUDMILA\Desktop\pamyat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18" y="1384490"/>
            <a:ext cx="3680569" cy="2760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" y="-23624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729450"/>
            <a:ext cx="7952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проявленное мужество  и отвагу при выполнении  воинского долга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Сергеевич Указом  Президента Российской Федерации награжден орденом  Мужества (посмертно). </a:t>
            </a:r>
          </a:p>
        </p:txBody>
      </p:sp>
      <p:pic>
        <p:nvPicPr>
          <p:cNvPr id="9218" name="Picture 2" descr="C:\Users\LUDMILA\Desktop\photo_2023-06-19_14-00-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336" y="3140968"/>
            <a:ext cx="5000104" cy="3332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" y="-31316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729450"/>
            <a:ext cx="3744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героя гвардии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 почтили минутой молчания. Отдавая  военные почести герою, при погребении, громко прозвучали  выстрелы тремя залпами …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29189"/>
            <a:ext cx="4888126" cy="4955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76" y="-31318"/>
            <a:ext cx="9176496" cy="6889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4520" y="767924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брат Владимир – самый настоящий герой!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пошел защищать свою Родину, семью. По словам сослуживцев, он  пользовался заслуженным авторитетом среди бойцов. И во время службы по контракту в отдельной мотострелковой бригаде  стал примером для других военнослужащих, до конца был верен военной присяге, вместе со своими товарищами грудью встал на пути  неонацизма.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76" y="-31318"/>
            <a:ext cx="9176496" cy="6889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76792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– солдат, который  с честью  выполнил свой долг  перед Отечеством.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парни и еще 100 человек, наши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новоторъяльцы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выносят  на своих плечах все трудности и тяготы специальной военной операции.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95" y="3408364"/>
            <a:ext cx="4849809" cy="2979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90872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85" y="477833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нам нужно всегда помнить об этих героях и не забывать, что они за нас отдают свои жизни.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20672" y="522920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 героизмом , отвагой, их жизнями куётся наша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победа!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LUDMILA\Desktop\1613448889_39-p-fon-dlya-prezentatsii-pro-voinu-dlya-detei-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685" y="46945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нам нужно всегда помнить об этих героях и не забывать, что они за нас отдают свои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C:\Users\LUDMILA\Downloads\DCJgdSwaZQA-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285" y="1161126"/>
            <a:ext cx="3736715" cy="4982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2298541"/>
            <a:ext cx="49562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 героизмом , отвагой, 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жизнями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куётся наша победа!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1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36712"/>
            <a:ext cx="77566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наших соотечественников  достойно служат в зоне специальной военной операции. К сожалению, любые военные действия не обходятся без потерь, и я  сегодня  хотела бы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о своем брате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Иванове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Владимире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Сергеевиче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31" y="2780928"/>
            <a:ext cx="3960440" cy="3678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1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7267" y="79820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принимал участие  в боях за освобождение Луганской и Донецкой народных республик и погиб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2023года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1" name="Picture 3" descr="C:\Users\LUDMILA\Desktop\karta-dnr-na-karte-rossii-fu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5784250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" y="-3460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2484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 родился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мая  1980 года  в поселке Новый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Торъял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Новоторъяльской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школе, окончив 9 классов, поступил в профессиональный лицей № 23, где получил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профессию «тракторист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  <p:pic>
        <p:nvPicPr>
          <p:cNvPr id="3074" name="Picture 2" descr="C:\Users\LUDMILA\Downloads\S4pUHmRFZ-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56" y="764704"/>
            <a:ext cx="2679496" cy="4964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" y="0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6843" y="4509120"/>
            <a:ext cx="7195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1998-1999 годах  проходил срочную службу 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Кавказе.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 же период ему довелось принимать участие в составе миротворческих сил в зоне  Грузино-Абхазского конфликта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50" y="514400"/>
            <a:ext cx="3544995" cy="399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32" y="514400"/>
            <a:ext cx="3024336" cy="3994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3" y="-3460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764704"/>
            <a:ext cx="3528392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службы  в армии работал в Москве  в строительной отрасли. Вскоре женился, появились дети. Двое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сыновей  и дочка: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– Сергей, затем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Костя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Сонечка.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он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устраивается  на работу  в СХПК-СХА 9 (колхоз)  «Первое мая»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молокопроводчиком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1" y="951736"/>
            <a:ext cx="4154751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84" y="0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1" y="1397855"/>
            <a:ext cx="31830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колхозе он проработал 3 года, а когда  начались боевые действия  в зоне СВО, ушел добровольцем в первых рядах.</a:t>
            </a:r>
          </a:p>
        </p:txBody>
      </p:sp>
      <p:pic>
        <p:nvPicPr>
          <p:cNvPr id="6146" name="Picture 2" descr="C:\Users\LUDMILA\Downloads\hKbHZScD8P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61" y="688580"/>
            <a:ext cx="4108035" cy="5477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" y="0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5380" y="948368"/>
            <a:ext cx="72770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брат Владимир считал, что необходимо помогать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на тех территориях, отвоевывать и восстанавливать право на мирную жизнь.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 сентября 2022 года он служил гранатометчиком в отдельной мотострелковой бригаде в Луганской области.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UDMILA\Desktop\ВОВ фон для презентации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" y="-3460"/>
            <a:ext cx="9139391" cy="68614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90872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004" y="851228"/>
            <a:ext cx="7776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брат был улыбчивым, жизнелюбивым, позитивным человеком, умеющим  всегда  выходить  из трудных ситуаций. А еще был заботливым  сыном, любящим мужем и требовательным, нежным отцом.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4" y="2564904"/>
            <a:ext cx="7512200" cy="3458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ndAc>
          <p:endSnd/>
        </p:sndAc>
      </p:transition>
    </mc:Choice>
    <mc:Fallback>
      <p:transition spd="slow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541</Words>
  <Application>WPS Presentation</Application>
  <PresentationFormat>Экран (4:3)</PresentationFormat>
  <Paragraphs>47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Ивантей  Ирина Валерьевна «Волшебный праздник  Рождества» </dc:title>
  <dc:creator>Симоновы</dc:creator>
  <cp:lastModifiedBy>Людмила</cp:lastModifiedBy>
  <cp:revision>103</cp:revision>
  <dcterms:created xsi:type="dcterms:W3CDTF">2013-11-14T18:12:00Z</dcterms:created>
  <dcterms:modified xsi:type="dcterms:W3CDTF">2024-01-31T06:45:04Z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76BCE4218A3D489A887184487E2C9668_12</vt:lpwstr>
  </property>
  <property fmtid="{D5CDD505-2E9C-101B-9397-08002B2CF9AE}" pid="3" name="KSOProductBuildVer">
    <vt:lpwstr>1033-12.2.0.13431</vt:lpwstr>
  </property>
</Properties>
</file>