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32BA-A1D8-494F-ABD8-CA66BED22E9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46CC-07D1-40A7-99BD-8A340219D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</a:rPr>
              <a:t>23 февраля – День Защитника Отечества!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Фахрутдинова Р. С.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библиотекарь – филиала №1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МБУ «ЦБС» г. Набережные Челны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Республики Татарстан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5d5ebf4b8d613b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751597"/>
      </p:ext>
    </p:extLst>
  </p:cSld>
  <p:clrMapOvr>
    <a:masterClrMapping/>
  </p:clrMapOvr>
  <p:transition spd="slow" advTm="50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206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568" y="0"/>
            <a:ext cx="91735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96544" cy="381642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После войны, в 1946 году, памятный день решили переименовать, в результате чего он получил новое название – День Советской Армии и Военно-морского флота. Под таким названием праздник просуществовал вплоть до развала Советского государства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73016"/>
            <a:ext cx="4464496" cy="2976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45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1"/>
    </mc:Choice>
    <mc:Fallback>
      <p:transition spd="slow" advTm="1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2002 г. праздник 23 февраля официально стал нерабочим днем, что и по сей день осталось актуальным. Кроме того, в 2006 г. праздник по новому Федеральному закону переименовали Днем защитника Отечества.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2" y="2708920"/>
            <a:ext cx="5157718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02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4"/>
    </mc:Choice>
    <mc:Fallback>
      <p:transition spd="slow" advTm="7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-1829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08" y="2348880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Теперь в эту праздничную дату у нас в стране принято чествовать всех защитников России.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6768752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3" y="298337"/>
            <a:ext cx="1601483" cy="1906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34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9"/>
    </mc:Choice>
    <mc:Fallback>
      <p:transition spd="slow" advTm="5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0"/>
            <a:ext cx="9144000" cy="6718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ЗА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2"/>
    </mc:Choice>
    <mc:Fallback>
      <p:transition spd="slow" advTm="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608512" cy="128701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i="1" dirty="0" smtClean="0"/>
              <a:t>В России существует праздник, называемый День защитника Отечества, который отмечают 23 февраля. Этот праздничный день берет свои истоки еще в послереволюционный период, когда молодое</a:t>
            </a:r>
            <a:br>
              <a:rPr lang="ru-RU" sz="2800" b="1" i="1" dirty="0" smtClean="0"/>
            </a:br>
            <a:r>
              <a:rPr lang="ru-RU" sz="2800" b="1" i="1" dirty="0" smtClean="0"/>
              <a:t> Российское государство только начинало свое            становление. </a:t>
            </a:r>
            <a:endParaRPr lang="ru-RU" sz="2800" b="1" i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"/>
          <a:stretch/>
        </p:blipFill>
        <p:spPr bwMode="auto">
          <a:xfrm>
            <a:off x="251520" y="764704"/>
            <a:ext cx="3947338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0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0"/>
    </mc:Choice>
    <mc:Fallback>
      <p:transition spd="slow" advTm="12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9208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Стоим 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на посту, повзводно и поротно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Бессмертны, как огонь. Спокойны, как гранит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- армия страны. Мы - армия народа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Великий подвиг наш история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хранит.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Р. Рождественский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86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24"/>
    </mc:Choice>
    <mc:Fallback>
      <p:transition spd="slow" advTm="1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44824"/>
            <a:ext cx="4485184" cy="266429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Этот праздник напоминает нам о том, что все самое дорогое, что у нас есть может подвергнуться опасности и долг каждого из нас, если придется защитить свое Отечество. Еще в давние времена воины не боялись с мечом в руках сражаться за свою Родину.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1972" r="1389" b="18952"/>
          <a:stretch/>
        </p:blipFill>
        <p:spPr>
          <a:xfrm>
            <a:off x="467544" y="908720"/>
            <a:ext cx="3468398" cy="31066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7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62"/>
    </mc:Choice>
    <mc:Fallback>
      <p:transition spd="slow" advTm="12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4" y="2047875"/>
            <a:ext cx="9144000" cy="2762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26" y="908720"/>
            <a:ext cx="8280920" cy="2088232"/>
          </a:xfrm>
        </p:spPr>
        <p:txBody>
          <a:bodyPr>
            <a:no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Позже, во времена существования Советского Союза, эта дата называлась Днем Советской армии и Военно-морского флота. Советское государство в 1991 г. распалось, но памятный день продолжает свое существование и отмечается российскими людьми каждый год. Этот день имеет особый смысл для каждого, кто помнит свою историю и является                                 патриотом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своей Родины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" y="4725144"/>
            <a:ext cx="2730500" cy="204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12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93"/>
    </mc:Choice>
    <mc:Fallback>
      <p:transition spd="slow" advTm="1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17869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Исторически сложилось так, что в России сейчас сложно найти семью, чьи родственники не участвовали в кровопролитных сражениях, защищая родную землю. Отечественная история в каждом столетии хранит память о войнах, битвах, сражениях, в том числе и о современных военных кампаниях, которые проходят уже и в нашем  веке. </a:t>
            </a:r>
            <a:endParaRPr lang="ru-RU" sz="36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30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71"/>
    </mc:Choice>
    <mc:Fallback>
      <p:transition spd="slow" advTm="1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460851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Отечественная история навсегда сохранила в памяти множество примеров, когда армия объединялась с русским народом и вершила свое победоносное шествие. Поэтому появление праздника, отмечаемого 23 февраля, связано с историческими событиями, и эта дата стала важной и понятной для всего народа.</a:t>
            </a:r>
            <a:endParaRPr lang="ru-RU" sz="3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327" r="8725" b="44674"/>
          <a:stretch/>
        </p:blipFill>
        <p:spPr bwMode="auto">
          <a:xfrm>
            <a:off x="3923928" y="5013176"/>
            <a:ext cx="4982308" cy="16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84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81"/>
    </mc:Choice>
    <mc:Fallback>
      <p:transition spd="slow" advTm="1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9346" r="6539" b="9757"/>
          <a:stretch/>
        </p:blipFill>
        <p:spPr>
          <a:xfrm>
            <a:off x="0" y="1261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5062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 момента своего появления День Красной армии считался скорее памятным, чем праздничным днем, подчеркивающим сам факт появления советской армии и флота. В те далекие времена не существовало традиции торжественно отмечать такие даты.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4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42"/>
    </mc:Choice>
    <mc:Fallback>
      <p:transition spd="slow" advTm="15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 годы Великой Отечественной войны внимание к празднику стало усиливаться в связи с поднятием духа единства и патриотизма в рядах соотечественников, которые воевали на фронтах с немецко-фашистскими захватчиками.</a:t>
            </a:r>
            <a:endParaRPr lang="ru-RU" sz="36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5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3"/>
    </mc:Choice>
    <mc:Fallback>
      <p:transition spd="slow" advTm="9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345</Words>
  <Application>Microsoft Office PowerPoint</Application>
  <PresentationFormat>Экран (4:3)</PresentationFormat>
  <Paragraphs>17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23 февраля – День Защитника Отечества!                                               Выполнила: Фахрутдинова Р. С.                                                                        библиотекарь – филиала №1                                                                                  МБУ «ЦБС» г. Набережные Челны                                                              Республики Татарстан </vt:lpstr>
      <vt:lpstr>    В России существует праздник, называемый День защитника Отечества, который отмечают 23 февраля. Этот праздничный день берет свои истоки еще в послереволюционный период, когда молодое  Российское государство только начинало свое            становление. </vt:lpstr>
      <vt:lpstr>Презентация PowerPoint</vt:lpstr>
      <vt:lpstr>Этот праздник напоминает нам о том, что все самое дорогое, что у нас есть может подвергнуться опасности и долг каждого из нас, если придется защитить свое Отечество. Еще в давние времена воины не боялись с мечом в руках сражаться за свою Родину.</vt:lpstr>
      <vt:lpstr>     Позже, во времена существования Советского Союза, эта дата называлась Днем Советской армии и Военно-морского флота. Советское государство в 1991 г. распалось, но памятный день продолжает свое существование и отмечается российскими людьми каждый год. Этот день имеет особый смысл для каждого, кто помнит свою историю и является                                 патриотом своей Родины.</vt:lpstr>
      <vt:lpstr>Исторически сложилось так, что в России сейчас сложно найти семью, чьи родственники не участвовали в кровопролитных сражениях, защищая родную землю. Отечественная история в каждом столетии хранит память о войнах, битвах, сражениях, в том числе и о современных военных кампаниях, которые проходят уже и в нашем  веке. </vt:lpstr>
      <vt:lpstr>Отечественная история навсегда сохранила в памяти множество примеров, когда армия объединялась с русским народом и вершила свое победоносное шествие. Поэтому появление праздника, отмечаемого 23 февраля, связано с историческими событиями, и эта дата стала важной и понятной для всего народа.</vt:lpstr>
      <vt:lpstr>С момента своего появления День Красной армии считался скорее памятным, чем праздничным днем, подчеркивающим сам факт появления советской армии и флота. В те далекие времена не существовало традиции торжественно отмечать такие даты.</vt:lpstr>
      <vt:lpstr>В годы Великой Отечественной войны внимание к празднику стало усиливаться в связи с поднятием духа единства и патриотизма в рядах соотечественников, которые воевали на фронтах с немецко-фашистскими захватчиками.</vt:lpstr>
      <vt:lpstr>После войны, в 1946 году, памятный день решили переименовать, в результате чего он получил новое название – День Советской Армии и Военно-морского флота. Под таким названием праздник просуществовал вплоть до развала Советского государства</vt:lpstr>
      <vt:lpstr>В 2002 г. праздник 23 февраля официально стал нерабочим днем, что и по сей день осталось актуальным. Кроме того, в 2006 г. праздник по новому Федеральному закону переименовали Днем защитника Отечества.</vt:lpstr>
      <vt:lpstr>Теперь в эту праздничную дату у нас в стране принято чествовать всех защитников России.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Филиал № 1</dc:creator>
  <cp:lastModifiedBy>Филиал № 1</cp:lastModifiedBy>
  <cp:revision>18</cp:revision>
  <dcterms:created xsi:type="dcterms:W3CDTF">2024-02-02T13:55:14Z</dcterms:created>
  <dcterms:modified xsi:type="dcterms:W3CDTF">2024-02-05T13:07:10Z</dcterms:modified>
</cp:coreProperties>
</file>