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452" r:id="rId2"/>
    <p:sldId id="453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6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50021"/>
    <a:srgbClr val="336600"/>
    <a:srgbClr val="006666"/>
    <a:srgbClr val="CC3300"/>
    <a:srgbClr val="993300"/>
    <a:srgbClr val="9933FF"/>
    <a:srgbClr val="FFFF66"/>
    <a:srgbClr val="FF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41" autoAdjust="0"/>
    <p:restoredTop sz="94660"/>
  </p:normalViewPr>
  <p:slideViewPr>
    <p:cSldViewPr snapToGrid="0">
      <p:cViewPr>
        <p:scale>
          <a:sx n="100" d="100"/>
          <a:sy n="100" d="100"/>
        </p:scale>
        <p:origin x="-744" y="-462"/>
      </p:cViewPr>
      <p:guideLst>
        <p:guide orient="horz" pos="2137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1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1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2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51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08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32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9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1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9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2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4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4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7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9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7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2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93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23 февра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23 февраля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23 февраля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3 февраля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23 февраля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23 февраля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3 февраля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23 февраля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23 февраля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23 февра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23 февраля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23 февра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23 февраля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23 февраля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11078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«Рекомендательные сервисы» сайтов муниципальных библиотек Ростовской области</dc:title>
  <dc:creator>user</dc:creator>
  <cp:lastModifiedBy>Admin</cp:lastModifiedBy>
  <cp:revision>828</cp:revision>
  <dcterms:created xsi:type="dcterms:W3CDTF">2017-05-26T06:28:13Z</dcterms:created>
  <dcterms:modified xsi:type="dcterms:W3CDTF">2024-02-02T10:44:22Z</dcterms:modified>
</cp:coreProperties>
</file>