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>
        <p:scale>
          <a:sx n="66" d="100"/>
          <a:sy n="66" d="100"/>
        </p:scale>
        <p:origin x="-119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папа – воин-интернационалист»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Автор: Гарипов </a:t>
            </a:r>
            <a:r>
              <a:rPr lang="ru-RU" sz="2800" b="1" dirty="0" err="1" smtClean="0">
                <a:solidFill>
                  <a:schemeClr val="tx1"/>
                </a:solidFill>
              </a:rPr>
              <a:t>Азамат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Радикович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Руководитель: Гарипова </a:t>
            </a:r>
            <a:r>
              <a:rPr lang="ru-RU" sz="2800" b="1" dirty="0" err="1" smtClean="0">
                <a:solidFill>
                  <a:schemeClr val="tx1"/>
                </a:solidFill>
              </a:rPr>
              <a:t>Рамзия</a:t>
            </a:r>
            <a:r>
              <a:rPr lang="ru-RU" sz="2800" b="1" dirty="0" smtClean="0">
                <a:solidFill>
                  <a:schemeClr val="tx1"/>
                </a:solidFill>
              </a:rPr>
              <a:t>       </a:t>
            </a:r>
            <a:r>
              <a:rPr lang="ru-RU" sz="2800" b="1" dirty="0" err="1" smtClean="0">
                <a:solidFill>
                  <a:schemeClr val="tx1"/>
                </a:solidFill>
              </a:rPr>
              <a:t>Рауфовна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1988 году приехал домой и сразу вышел на работу в родной колхоз. В 1989 году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женился, 3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детей, 2 внучки. </a:t>
            </a:r>
          </a:p>
          <a:p>
            <a:pPr algn="ctr"/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своего отца и горжусь его мужеством, стойкостью, и верностью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Родине. Целых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года они ежечасно подвергаясь опасности, сохранили верность военной присяге, воинскому и человеческому долгу.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4996"/>
            <a:ext cx="5267203" cy="3950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7354" r="11255" b="8006"/>
          <a:stretch/>
        </p:blipFill>
        <p:spPr>
          <a:xfrm>
            <a:off x="323528" y="2784996"/>
            <a:ext cx="3024336" cy="3950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76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" y="-27384"/>
            <a:ext cx="9144000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1268760"/>
            <a:ext cx="7200800" cy="452431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спиною и горы, и горе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спиною военный </a:t>
            </a:r>
            <a:r>
              <a:rPr lang="ru-RU" sz="36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Афган</a:t>
            </a:r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строкой автоматною вторит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Эхо долгое, прячась в туман.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спиною погибшие души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пропавшие души ребят.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мы с болью ещё будем слушать</a:t>
            </a:r>
          </a:p>
          <a:p>
            <a:pPr algn="ctr"/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Эхо долгое, глядя назад.</a:t>
            </a:r>
          </a:p>
        </p:txBody>
      </p:sp>
    </p:spTree>
    <p:extLst>
      <p:ext uri="{BB962C8B-B14F-4D97-AF65-F5344CB8AC3E}">
        <p14:creationId xmlns:p14="http://schemas.microsoft.com/office/powerpoint/2010/main" val="831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7.hostingkartinok.com/uploads/images/2014/02/7520b67335c3dc4d6326b9761fe1ed6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" y="5015179"/>
            <a:ext cx="2703862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-live.warthunder.com/uploads/54/5d602b19e8e975c9a8c50971b988176084fdba/1392635126_art-krasivye-kartinki-afganistan-90495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487"/>
            <a:ext cx="2925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72882"/>
            <a:ext cx="7473246" cy="1052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6632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Афганские песни - Афганистан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5983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flas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4" y="332656"/>
            <a:ext cx="8891752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 –  больше тридцать  лет  прошло.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душе, как раньше, тяжело.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сколько солдат там полегло,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их жизни сбыться могло…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от нас не уходит.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 сердце, а в горле комок,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Чей-то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сверстник, а чей-то сынок…</a:t>
            </a:r>
          </a:p>
          <a:p>
            <a:pPr marL="0" indent="0" algn="ctr">
              <a:buNone/>
            </a:pP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выжил, вернулся, спасибо </a:t>
            </a:r>
            <a:r>
              <a:rPr lang="ru-RU" b="1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судьбе</a:t>
            </a:r>
          </a:p>
          <a:p>
            <a:pPr marL="0" indent="0" algn="ctr">
              <a:buNone/>
            </a:pPr>
            <a:r>
              <a:rPr lang="ru-RU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была благосклонна к тебе.</a:t>
            </a:r>
          </a:p>
        </p:txBody>
      </p:sp>
    </p:spTree>
    <p:extLst>
      <p:ext uri="{BB962C8B-B14F-4D97-AF65-F5344CB8AC3E}">
        <p14:creationId xmlns:p14="http://schemas.microsoft.com/office/powerpoint/2010/main" val="13901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Гарипов Радик </a:t>
            </a:r>
            <a:r>
              <a:rPr lang="ru-RU" b="1" i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Гайнуллинович</a:t>
            </a:r>
            <a:endParaRPr lang="ru-RU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2063" r="15263" b="1730"/>
          <a:stretch/>
        </p:blipFill>
        <p:spPr>
          <a:xfrm>
            <a:off x="5335916" y="1196752"/>
            <a:ext cx="3628572" cy="5293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1196752"/>
            <a:ext cx="5040560" cy="529375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Июнь 1986 год</a:t>
            </a: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</a:t>
            </a:r>
            <a:r>
              <a:rPr lang="ru-RU" sz="2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Ташкент, потом  Кабул. Службу проходил в городе Джелалабаде   Республики </a:t>
            </a: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</a:t>
            </a:r>
            <a:b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 мая 1988 </a:t>
            </a: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 </a:t>
            </a:r>
            <a:r>
              <a:rPr lang="ru-RU" sz="2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 звании рядовой, потом младший сержант, а потом ему дали звание старшего </a:t>
            </a: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сержанта.</a:t>
            </a:r>
            <a:b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Воинская </a:t>
            </a:r>
            <a:r>
              <a:rPr lang="ru-RU" sz="2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– механик по </a:t>
            </a:r>
            <a:r>
              <a:rPr lang="ru-RU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вооружению вертолётов </a:t>
            </a:r>
            <a:r>
              <a:rPr lang="ru-RU" sz="2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МИ – 24</a:t>
            </a:r>
          </a:p>
        </p:txBody>
      </p:sp>
    </p:spTree>
    <p:extLst>
      <p:ext uri="{BB962C8B-B14F-4D97-AF65-F5344CB8AC3E}">
        <p14:creationId xmlns:p14="http://schemas.microsoft.com/office/powerpoint/2010/main" val="9177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" y="3645024"/>
            <a:ext cx="336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" y="544910"/>
            <a:ext cx="3381132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635896" y="548680"/>
            <a:ext cx="5400600" cy="619268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наградами мы не гонялись,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делали то, что могли.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с </a:t>
            </a:r>
            <a:r>
              <a:rPr lang="ru-RU" sz="24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душманами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яростно дрались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свободу афганской земли.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фронтовые нам будни,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Марш-броски и засады в горах.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палящее солнце к полудню,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скрипящий песок на зубах.</a:t>
            </a:r>
          </a:p>
          <a:p>
            <a:pPr marL="0" indent="0" algn="ctr" fontAlgn="base">
              <a:buNone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возвратились обратно,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советской родимой земле,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Поминали друзей многократно,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погибли на этой войне.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ноют раны средь ночи,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скупая мужская слеза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Застилает усталые очи -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ж ты сделала с нами, война?</a:t>
            </a:r>
          </a:p>
        </p:txBody>
      </p:sp>
    </p:spTree>
    <p:extLst>
      <p:ext uri="{BB962C8B-B14F-4D97-AF65-F5344CB8AC3E}">
        <p14:creationId xmlns:p14="http://schemas.microsoft.com/office/powerpoint/2010/main" val="1268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650" y="814060"/>
            <a:ext cx="4572000" cy="30469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«Сейчас об этой войне много говорят, пишут книги. Рядом со мной воевали ребята разных национальностей, мы дружили и  отстаивали интересы своей общей родины. Мы  выполняли приказ… И не дай Бог вам узнать, что такое война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!». 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36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r="33968"/>
          <a:stretch/>
        </p:blipFill>
        <p:spPr>
          <a:xfrm>
            <a:off x="7146496" y="1484784"/>
            <a:ext cx="189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63" y="4221368"/>
            <a:ext cx="413538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189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59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5" y="548680"/>
            <a:ext cx="4097749" cy="25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t="-6911" r="566" b="32511"/>
          <a:stretch/>
        </p:blipFill>
        <p:spPr>
          <a:xfrm>
            <a:off x="1619672" y="5010472"/>
            <a:ext cx="3805714" cy="18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0235" y="3212976"/>
            <a:ext cx="8500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этих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вертолётах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совершал свои боевые </a:t>
            </a:r>
            <a:r>
              <a:rPr lang="ru-RU" sz="28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полеты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наш земляк   –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Герой России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Ихсанов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Рафик </a:t>
            </a:r>
            <a:r>
              <a:rPr lang="ru-RU" sz="28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Рашитович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служили один год и четыре месяца.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114286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0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880" y="476672"/>
            <a:ext cx="5940000" cy="623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воинскую доблесть, проявленные при выполнении интернационального долга в Республике Афганистан за хорошую службу был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ГРАМОТОЙ ПРЕЗИДИУМА ВЕРХОВНОГО СОВЕТА СССР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значками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 ВВС»,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Воину интернационалисту», </a:t>
            </a:r>
            <a:b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 ратную доблесть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благодарного афганского народа»,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юбилейными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«70 </a:t>
            </a:r>
            <a:r>
              <a:rPr lang="ru-RU" sz="21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летие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  СССР»,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1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25 </a:t>
            </a:r>
            <a:r>
              <a:rPr lang="ru-RU" sz="21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вывода войск с Афганистана. 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ветерана боевых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получил </a:t>
            </a: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</a:t>
            </a:r>
            <a:b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«Ветеран труда».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0" y="440888"/>
            <a:ext cx="1485000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1128"/>
            <a:ext cx="2640000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3" y="4784613"/>
            <a:ext cx="2883714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6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9" y="3717352"/>
            <a:ext cx="3888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2" y="537185"/>
            <a:ext cx="3887478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3" y="533060"/>
            <a:ext cx="4184229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3" y="3717352"/>
            <a:ext cx="418554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2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278</Words>
  <Application>Microsoft Office PowerPoint</Application>
  <PresentationFormat>Экран (4:3)</PresentationFormat>
  <Paragraphs>29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«Мой папа – воин-интернационалист»</vt:lpstr>
      <vt:lpstr>Презентация PowerPoint</vt:lpstr>
      <vt:lpstr>Презентация PowerPoint</vt:lpstr>
      <vt:lpstr>Гарипов Радик Гайнуллинович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Афганистан.  Эхо огненных гор</dc:title>
  <dc:creator>Рануш Иорданян</dc:creator>
  <cp:lastModifiedBy>User</cp:lastModifiedBy>
  <cp:revision>32</cp:revision>
  <dcterms:created xsi:type="dcterms:W3CDTF">2017-02-07T17:19:55Z</dcterms:created>
  <dcterms:modified xsi:type="dcterms:W3CDTF">2024-02-09T14:31:44Z</dcterms:modified>
</cp:coreProperties>
</file>