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7" r:id="rId4"/>
    <p:sldId id="281" r:id="rId5"/>
    <p:sldId id="285" r:id="rId6"/>
    <p:sldId id="282" r:id="rId7"/>
    <p:sldId id="283" r:id="rId8"/>
    <p:sldId id="286" r:id="rId9"/>
    <p:sldId id="284" r:id="rId10"/>
    <p:sldId id="287" r:id="rId11"/>
    <p:sldId id="28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737" autoAdjust="0"/>
  </p:normalViewPr>
  <p:slideViewPr>
    <p:cSldViewPr>
      <p:cViewPr>
        <p:scale>
          <a:sx n="93" d="100"/>
          <a:sy n="93" d="100"/>
        </p:scale>
        <p:origin x="-123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3F405FB-2557-43D1-A36D-0376533BFC37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4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XO Oriel"/>
            </a:endParaRPr>
          </a:p>
        </p:txBody>
      </p:sp>
      <p:sp>
        <p:nvSpPr>
          <p:cNvPr id="147" name="Text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358AA26-5654-4762-89AC-9924577D6FE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3F405FB-2557-43D1-A36D-0376533BFC37}" type="slidenum">
              <a:rPr lang="ru-RU" sz="1400" b="0" strike="noStrike" spc="-1" smtClean="0">
                <a:latin typeface="Times New Roman"/>
              </a:rPr>
              <a:t>10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956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3F405FB-2557-43D1-A36D-0376533BFC37}" type="slidenum">
              <a:rPr lang="ru-RU" sz="1400" b="0" strike="noStrike" spc="-1" smtClean="0">
                <a:latin typeface="Times New Roman"/>
              </a:r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95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3F405FB-2557-43D1-A36D-0376533BFC37}" type="slidenum">
              <a:rPr lang="ru-RU" sz="1400" b="0" strike="noStrike" spc="-1" smtClean="0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95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3F405FB-2557-43D1-A36D-0376533BFC37}" type="slidenum">
              <a:rPr lang="ru-RU" sz="1400" b="0" strike="noStrike" spc="-1" smtClean="0">
                <a:latin typeface="Times New Roman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95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3F405FB-2557-43D1-A36D-0376533BFC37}" type="slidenum">
              <a:rPr lang="ru-RU" sz="1400" b="0" strike="noStrike" spc="-1" smtClean="0">
                <a:latin typeface="Times New Roman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95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3F405FB-2557-43D1-A36D-0376533BFC37}" type="slidenum">
              <a:rPr lang="ru-RU" sz="1400" b="0" strike="noStrike" spc="-1" smtClean="0">
                <a:latin typeface="Times New Roman"/>
              </a:rPr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95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3F405FB-2557-43D1-A36D-0376533BFC37}" type="slidenum">
              <a:rPr lang="ru-RU" sz="1400" b="0" strike="noStrike" spc="-1" smtClean="0">
                <a:latin typeface="Times New Roman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95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3F405FB-2557-43D1-A36D-0376533BFC37}" type="slidenum">
              <a:rPr lang="ru-RU" sz="1400" b="0" strike="noStrike" spc="-1" smtClean="0">
                <a:latin typeface="Times New Roman"/>
              </a:rPr>
              <a:t>7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95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3F405FB-2557-43D1-A36D-0376533BFC37}" type="slidenum">
              <a:rPr lang="ru-RU" sz="1400" b="0" strike="noStrike" spc="-1" smtClean="0">
                <a:latin typeface="Times New Roman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95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3F405FB-2557-43D1-A36D-0376533BFC37}" type="slidenum">
              <a:rPr lang="ru-RU" sz="1400" b="0" strike="noStrike" spc="-1" smtClean="0">
                <a:latin typeface="Times New Roman"/>
              </a:r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95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154880" y="2305800"/>
            <a:ext cx="8825040" cy="137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040" cy="3328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93840" y="1741320"/>
            <a:ext cx="11074320" cy="25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TextBox 1"/>
          <p:cNvSpPr/>
          <p:nvPr/>
        </p:nvSpPr>
        <p:spPr>
          <a:xfrm>
            <a:off x="4439880" y="1917000"/>
            <a:ext cx="720036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49">
                <a:solidFill>
                  <a:srgbClr val="E0322D"/>
                </a:solidFill>
                <a:latin typeface="Comic Sans MS"/>
              </a:rPr>
              <a:t>  </a:t>
            </a:r>
            <a:endParaRPr lang="ru-RU" sz="3200" b="0" strike="noStrike" spc="-1">
              <a:latin typeface="XO Oriel"/>
            </a:endParaRPr>
          </a:p>
        </p:txBody>
      </p:sp>
      <p:pic>
        <p:nvPicPr>
          <p:cNvPr id="1026" name="Picture 2" descr="C:\Users\Elena\Desktop\новая папка мурадова\разное\futazhi-23-fevralya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7689" y="2494800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«Празднует февраль Армии рожденье!»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1" y="4725144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Подготовила: библиограф МРБУК «Сальская межпоселенческая центральная библиотека»</a:t>
            </a:r>
          </a:p>
          <a:p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</a:rPr>
              <a:t>Мурадова Александра Валерьевна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4"/>
    </mc:Choice>
    <mc:Fallback>
      <p:transition spd="slow" advTm="74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50800" y="2264760"/>
            <a:ext cx="62406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463040" y="2967480"/>
            <a:ext cx="10493640" cy="9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 descr="C:\Users\Elena\Desktop\новая папка мурадова\разное\1614342887_67-p-fon-23-fevralya-svetlii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7808" y="188640"/>
            <a:ext cx="758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нынешнее время с 23 февраля принято поздравлять всех мужчин, независимо от возраста и службы в армии. Эта традиция объясняется тем, что каждый представитель сильного пола способен встать на защиту Родины, если возникнет такая необходимость.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Кроме того, мужчина является и защитником своих близких. Тем не менее, военную службу проходит и большое количество женщин. С учетом истоков праздника они тоже заслуживают внимания и поздравлений в этот день. </a:t>
            </a: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C:\Users\Elena\Desktop\новая папка мурадова\разное\9d68a3795b2ca0899cd4baf45f3739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967480"/>
            <a:ext cx="4824536" cy="3774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5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3"/>
    </mc:Choice>
    <mc:Fallback>
      <p:transition spd="slow" advTm="118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50800" y="2264760"/>
            <a:ext cx="62406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463040" y="2967480"/>
            <a:ext cx="10493640" cy="9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 descr="C:\Users\Elena\Desktop\новая папка мурадова\разное\1614342887_67-p-fon-23-fevralya-svetlii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9856" y="1536174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        23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февраля!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этот  День февральский празднует народ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Светлый, мирный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праздник,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раздник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всех отцов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Праздник дедов, братьев,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раздник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всех мужчин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Тех, кому мы верим, верим до конца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Чтоб за жизнь за нашу, отдадут  сердца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Счастьем им желаем и любви земной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Им за наше счастье и за наш  покой!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40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56"/>
    </mc:Choice>
    <mc:Fallback>
      <p:transition spd="slow" advTm="148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50800" y="2264760"/>
            <a:ext cx="62406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463040" y="2967480"/>
            <a:ext cx="10493640" cy="9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 descr="C:\Users\Elena\Desktop\новая папка мурадова\разное\1614342887_67-p-fon-23-fevralya-svetlii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9856" y="418100"/>
            <a:ext cx="71568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      Мужчинам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к  Дню защитников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Отечества</a:t>
            </a:r>
          </a:p>
          <a:p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Достоинство</a:t>
            </a:r>
            <a:r>
              <a:rPr lang="ru-RU" sz="2000" b="1" dirty="0">
                <a:solidFill>
                  <a:srgbClr val="C00000"/>
                </a:solidFill>
              </a:rPr>
              <a:t>, порядочность и честь –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Вот облик настоящего мужчины.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Тому примером нам не перечесть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И сомневаться в  этом нет причины.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Как исстари ведется на Руси,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Мужчина в доме – и глава, и воин.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Он может все, о чем ни попроси,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И звания Мужчины он достоин.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Встать за Россию был готов любой,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О подвигах своих вы не кричали,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А честь свою, достоинство, любовь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Без страха на дуэли защищали</a:t>
            </a:r>
            <a:r>
              <a:rPr lang="ru-RU" sz="2000" b="1" dirty="0" smtClean="0">
                <a:solidFill>
                  <a:srgbClr val="C00000"/>
                </a:solidFill>
              </a:rPr>
              <a:t>…</a:t>
            </a:r>
          </a:p>
          <a:p>
            <a:pPr algn="ctr"/>
            <a:endParaRPr lang="ru-RU" dirty="0">
              <a:solidFill>
                <a:srgbClr val="00B0F0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Наталья Тарасенко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9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03"/>
    </mc:Choice>
    <mc:Fallback>
      <p:transition spd="slow" advTm="131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50800" y="2264760"/>
            <a:ext cx="62406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463040" y="2967480"/>
            <a:ext cx="10493640" cy="9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0" name="Picture 2" descr="C:\Users\Elena\Desktop\новая папка мурадова\разное\1614342887_67-p-fon-23-fevralya-svetlii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8" y="23641"/>
            <a:ext cx="12191400" cy="6854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1864" y="663405"/>
            <a:ext cx="6336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23 февраля - День воинской славы России, которую российские войска обрели на полях сражений. Изначально в этом дне заложен огромный смысл - любить, почитать и защищать свою Отчизну, а в случае необходимости, уметь достойно ее отстоять. Защищать родную русскую землю воинам приходилось очень часто, но всегда русский солдат с честью выполнял свой долг!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75"/>
    </mc:Choice>
    <mc:Fallback>
      <p:transition spd="slow" advTm="130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50800" y="2264760"/>
            <a:ext cx="62406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463040" y="2967480"/>
            <a:ext cx="10493640" cy="9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 descr="C:\Users\Elena\Desktop\новая папка мурадова\разное\1614342887_67-p-fon-23-fevralya-svetlii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0"/>
            <a:ext cx="1218034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7888" y="889843"/>
            <a:ext cx="63367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Февраль - самый суровый месяц года! Может быть, именно поэтому самый большой и суровый мужской праздник появился в феврале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?!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День защитника Отечества 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егодня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это праздник всех тех, кто защищал, защищает и готов защищать Отечество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Эта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дата была установлена Федеральным законом «О днях воинской славы и памятных датах России», принятым Государственной думой и подписанным президентом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РФ Б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 Ельциным 13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марта 1995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года.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8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47"/>
    </mc:Choice>
    <mc:Fallback>
      <p:transition spd="slow" advTm="157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50800" y="2264760"/>
            <a:ext cx="62406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463040" y="2967480"/>
            <a:ext cx="10493640" cy="9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 descr="C:\Users\Elena\Desktop\новая папка мурадова\разное\1614342887_67-p-fon-23-fevralya-svetlii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7888" y="197166"/>
            <a:ext cx="66967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Этот праздник, с момента появления в нашем календаре, остается неизменным по своему содержанию и уровню всенародной любви к нему, но одновременно День защитника Отечества имеет еще и очень интересную историю. Достаточно сказать, что за время своего существования он несколько раз переименовывался и возник при достаточно интересных обстоятельствах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Вот так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назывался праздник всех мужчин в разные годы нашей истории: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С 1919 по 1946гг.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День Рабоче-Крестьянской Красной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армии.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1946 по 1992гг.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(по 7 мая) День Советской армии и Военно-Морского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флота.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1993 по 1994гг.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День Российской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армии.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1995 по 2012гг.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День защитника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отечества, а также с 2002 года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– День защитника Отечества праздничный выходной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день.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2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86"/>
    </mc:Choice>
    <mc:Fallback>
      <p:transition spd="slow" advTm="251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50800" y="2264760"/>
            <a:ext cx="62406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463040" y="2967480"/>
            <a:ext cx="10493640" cy="9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 descr="C:\Users\Elena\Desktop\новая папка мурадова\разное\1614342887_67-p-fon-23-fevralya-svetlii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1784" y="119493"/>
            <a:ext cx="780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«Днем рождения Красной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Армии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».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1922 году эта дата была официально объявлена Днем Красной Армии.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Elena\Desktop\новая папка мурадова\разное\be2abcd7ef393f7abec2531dfd4fda07-800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3" t="23439" r="5012" b="13999"/>
          <a:stretch/>
        </p:blipFill>
        <p:spPr bwMode="auto">
          <a:xfrm>
            <a:off x="6816080" y="1844824"/>
            <a:ext cx="5144230" cy="4804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2"/>
    </mc:Choice>
    <mc:Fallback>
      <p:transition spd="slow" advTm="787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50800" y="2264760"/>
            <a:ext cx="62406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463040" y="2967480"/>
            <a:ext cx="10493640" cy="9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 descr="C:\Users\Elena\Desktop\новая папка мурадова\разное\1614342887_67-p-fon-23-fevralya-svetlii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67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5880" y="332656"/>
            <a:ext cx="694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1946 года праздник стал называться Днем Советской Армии и Военно-Морского Флота. Позднее 23 февраля ежегодно отмечался в СССР как всенародный праздник — День Советской Армии и Военно-Морского Флота.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Elena\Desktop\новая папка мурадова\разное\scale_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264760"/>
            <a:ext cx="7551525" cy="424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2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7"/>
    </mc:Choice>
    <mc:Fallback>
      <p:transition spd="slow" advTm="806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50800" y="2264760"/>
            <a:ext cx="62406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463040" y="2967480"/>
            <a:ext cx="10493640" cy="9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 descr="C:\Users\Elena\Desktop\новая папка мурадова\разное\1614342887_67-p-fon-23-fevralya-svetlii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1864" y="476672"/>
            <a:ext cx="6840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Тем не менее, большинство граждан России и стран бывшего СССР склонны рассматривать День защитника Отечества не столько, как годовщину победы или День Рождения Красной Армии, сколько, как День настоящих мужчин, Защитников, в самом широком смысле этого слова.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Среди традиций праздника, сохранившихся и сегодня в бывших советских республиках, — чествование ветеранов, возложение цветов к памятным местам, проведение праздничных концертов и мероприятий, организация салютов во многих городах.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Этот праздник  олицетворяет собой все то, что женщины ценят в мужчинах: мужество, силу, заботу и ответственность.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73539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38"/>
    </mc:Choice>
    <mc:Fallback>
      <p:transition spd="slow" advTm="1623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50800" y="2264760"/>
            <a:ext cx="62406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463040" y="2967480"/>
            <a:ext cx="10493640" cy="92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 descr="C:\Users\Elena\Desktop\новая папка мурадова\разное\1614342887_67-p-fon-23-fevralya-svetlii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3792" y="332656"/>
            <a:ext cx="7104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День защитника Отечества - праздник прежде всего военных. Но вместе с тем это праздник и всех мужчин, тех, кто в любую минуту готов стать в строй, чтобы с оружием в руках защитить своих любимых, своих близких и свою Родину. А так как защита слабых во все времена была занятием для настоящих мужчин, то День защитника Отечества давно и прочно ассоциируется в нашем сознании именно как мужской праздник.</a:t>
            </a:r>
          </a:p>
          <a:p>
            <a:endParaRPr lang="ru-RU" dirty="0"/>
          </a:p>
        </p:txBody>
      </p:sp>
      <p:pic>
        <p:nvPicPr>
          <p:cNvPr id="3" name="Picture 2" descr="C:\Users\Elena\Desktop\новая папка мурадова\разное\scale_1200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27415" r="57902" b="45334"/>
          <a:stretch/>
        </p:blipFill>
        <p:spPr bwMode="auto">
          <a:xfrm>
            <a:off x="8448956" y="2840997"/>
            <a:ext cx="3441842" cy="1868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lena\Desktop\новая папка мурадова\разное\scale_1200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59476" r="46891" b="4120"/>
          <a:stretch/>
        </p:blipFill>
        <p:spPr bwMode="auto">
          <a:xfrm>
            <a:off x="4223792" y="3194978"/>
            <a:ext cx="3159546" cy="2144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lena\Desktop\новая папка мурадова\разное\scale_1200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0" t="59625" b="2070"/>
          <a:stretch/>
        </p:blipFill>
        <p:spPr bwMode="auto">
          <a:xfrm>
            <a:off x="7515346" y="4709803"/>
            <a:ext cx="3111507" cy="2148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5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80"/>
    </mc:Choice>
    <mc:Fallback>
      <p:transition spd="slow" advTm="128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10738</TotalTime>
  <Words>774</Words>
  <Application>Microsoft Office PowerPoint</Application>
  <PresentationFormat>Произвольный</PresentationFormat>
  <Paragraphs>71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«Рекомендательные сервисы» сайтов муниципальных библиотек Ростовской области</dc:title>
  <dc:creator>user</dc:creator>
  <cp:lastModifiedBy>mrbuk</cp:lastModifiedBy>
  <cp:revision>705</cp:revision>
  <dcterms:created xsi:type="dcterms:W3CDTF">2017-05-26T06:28:13Z</dcterms:created>
  <dcterms:modified xsi:type="dcterms:W3CDTF">2024-01-31T07:36:47Z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11</vt:i4>
  </property>
</Properties>
</file>