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3" d="100"/>
          <a:sy n="83" d="100"/>
        </p:scale>
        <p:origin x="-7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7288-9D67-42F4-9A40-19F4CD1F85E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C0BF-71FB-43F5-8923-9A6B83BCB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4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165271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Патриотизм в рассказе "Судьба человека" Михаила Шолохова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9981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Рассказ "Судьба человека" Михаила Шолохова воплощает глубокие темы, пронизанные патриотизмом, и отражает влияние исторических событий на жизнь главного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героя</a:t>
            </a:r>
            <a:r>
              <a:rPr lang="en-US" sz="175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ru-RU" sz="175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ru-RU" sz="1750" dirty="0" smtClean="0">
              <a:solidFill>
                <a:srgbClr val="404155"/>
              </a:solidFill>
              <a:ea typeface="Nobile" pitchFamily="34" charset="-122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</a:rPr>
              <a:t>Подготовила Неустроева </a:t>
            </a: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</a:rPr>
              <a:t>Злата</a:t>
            </a:r>
            <a:endParaRPr lang="en-US" sz="1750" dirty="0" smtClean="0">
              <a:solidFill>
                <a:srgbClr val="404155"/>
              </a:solidFill>
              <a:ea typeface="Nobile" pitchFamily="34" charset="-122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ru-RU" sz="1750" dirty="0" smtClean="0">
                <a:solidFill>
                  <a:srgbClr val="404155"/>
                </a:solidFill>
                <a:ea typeface="Nobile" pitchFamily="34" charset="-122"/>
              </a:rPr>
              <a:t>Руководитель Яковлева М.А.</a:t>
            </a:r>
            <a:endParaRPr lang="en-US" sz="1750" dirty="0" smtClean="0">
              <a:solidFill>
                <a:srgbClr val="404155"/>
              </a:solidFill>
              <a:ea typeface="Nobile" pitchFamily="34" charset="-122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ru-RU" sz="1750" smtClean="0">
                <a:solidFill>
                  <a:srgbClr val="404155"/>
                </a:solidFill>
                <a:ea typeface="Nobile" pitchFamily="34" charset="-122"/>
              </a:rPr>
              <a:t>Ср-23-12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001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205043" y="429402"/>
            <a:ext cx="8727400" cy="1012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Жизненный путь главного героя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5930802" y="24136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Молодость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5965092" y="3065649"/>
            <a:ext cx="222194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Воспитание, мечты, идеалы.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531781" y="356579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Взрослая жизнь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8974574" y="4304696"/>
            <a:ext cx="1510904" cy="1326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Трудности, стремление к свободе.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1822251" y="44715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Старость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12103893" y="5219096"/>
            <a:ext cx="1658660" cy="1160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Мудрость, борьба за семью и Родину.</a:t>
            </a:r>
            <a:endParaRPr lang="en-US" sz="1750" dirty="0"/>
          </a:p>
        </p:txBody>
      </p:sp>
      <p:pic>
        <p:nvPicPr>
          <p:cNvPr id="1028" name="Picture 4" descr="http://rasfokus.ru/images/photos/medium/438e99cba770c185fba41b9b768d4d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734978"/>
            <a:ext cx="5570354" cy="58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23555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Патриотизм как основная тема рассказа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4251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38732" y="4292798"/>
            <a:ext cx="9846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760107" y="432744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Верность и преданность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760107" y="5155049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Основные черты характера героя.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630228" y="4251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793224" y="4292798"/>
            <a:ext cx="17383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352342" y="4327446"/>
            <a:ext cx="23263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Любовь к Родине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352342" y="4807863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Важное воспитательное начало.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222462" y="42511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378791" y="4292798"/>
            <a:ext cx="18716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944576" y="43274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Жертвенность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944576" y="4807863"/>
            <a:ext cx="26479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Готовность бороться за идеалы.</a:t>
            </a:r>
            <a:endParaRPr lang="en-US" sz="1750" dirty="0"/>
          </a:p>
        </p:txBody>
      </p:sp>
      <p:sp>
        <p:nvSpPr>
          <p:cNvPr id="20" name="AutoShape 2" descr="https://1.bp.blogspot.com/-THrNtRABNQM/XqSn0_X_KSI/AAAAAAAAASs/byZV6t3UgyA8PeHhB_-9ZMlF--hyFFQ8QCNcBGAsYHQ/w1200-h630-p-k-no-nu/519775305_w640_h640_naklejka-na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14630400" cy="234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7028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Влияние исторических событий на патриотические чувства героя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535918"/>
            <a:ext cx="3518059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0163" y="4757857"/>
            <a:ext cx="237291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Война и трагедии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260163" y="5238274"/>
            <a:ext cx="307371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Рост внутренней силы и приверженности.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3535918"/>
            <a:ext cx="351817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8222" y="4757857"/>
            <a:ext cx="28691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Победы и поражения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8222" y="5238274"/>
            <a:ext cx="307383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Формирование патриотизма через испытания.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3535918"/>
            <a:ext cx="3518178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757857"/>
            <a:ext cx="30134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Утрата и возрождение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238274"/>
            <a:ext cx="30738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Возникновение новых идей и принципов.</a:t>
            </a:r>
            <a:endParaRPr lang="en-US" sz="175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14630400" cy="180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616518"/>
            <a:ext cx="90913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Патриотизм как идеал и ценность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755231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421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Верность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902160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Приверженность и преданность Родине.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755231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421743"/>
            <a:ext cx="23263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Любовь к Родине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4902160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Глубокая привязанность к своей стране.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755231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4217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Жертвенность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902160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Готовность отдать всё за свою Родину.</a:t>
            </a:r>
            <a:endParaRPr lang="en-US" sz="175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14630400" cy="234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7502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Роль патриотизма в формировании характера героя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4019193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Стойкость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3482221" y="4963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Стойкость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443776"/>
            <a:ext cx="51105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Устойчивость в трудных ситуациях.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81768" y="4019193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Отвага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8926116" y="4963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Отвага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481768" y="5443776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Смелость и решительность в защите Родины.</a:t>
            </a:r>
            <a:endParaRPr lang="en-US" sz="175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14630400" cy="206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648848" y="2128123"/>
            <a:ext cx="68807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Выводы и посыл рассказа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45613" y="3120392"/>
            <a:ext cx="10554414" cy="1563766"/>
          </a:xfrm>
          <a:prstGeom prst="roundRect">
            <a:avLst>
              <a:gd name="adj" fmla="val 775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3335596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393513" y="3476446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Мужество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3476446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Вера в лучшее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045612" y="4047054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393513" y="418790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Патриотизм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220527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Семейные ценности</a:t>
            </a:r>
            <a:endParaRPr lang="en-US" sz="175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4630399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kit-39.ru/wp-content/uploads/2020/04/1520942393_ve-2048x13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9" y="4843265"/>
            <a:ext cx="4068941" cy="27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61d0ddcb8678fb12de7f50d429fe5653_l-5300055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53" y="4843265"/>
            <a:ext cx="4159189" cy="27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h45uz.mskobr.ru/images/vk2020-a86sdtfhjasdhfl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271" y="4843265"/>
            <a:ext cx="4069080" cy="271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78178" y="1144667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Значение рассказа "Судьба человека" для патриотического воспитания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561040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3790831"/>
            <a:ext cx="228099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Величие Родины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0590" y="4271248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Подчеркивает важность любви к своей стране.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3561040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3790831"/>
            <a:ext cx="30437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Ценность достоинства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84876" y="4271248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Показывает значение человеческого достоинства в разные эпохи.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789414"/>
            <a:ext cx="9306401" cy="1295400"/>
          </a:xfrm>
          <a:prstGeom prst="roundRect">
            <a:avLst>
              <a:gd name="adj" fmla="val 771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6019205"/>
            <a:ext cx="5443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Формирование патриотических качеств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0590" y="6499622"/>
            <a:ext cx="88468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Побуждает к размышлениям о любви к отечеству и самосознанию.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figureandgroove.com/files/2020/04/Russia-Flag-National-Flag-of-Russia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figureandgroove.com/files/2020/04/Russia-Flag-National-Flag-of-Russia-scale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630399" cy="822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75" y="3160870"/>
            <a:ext cx="10396048" cy="158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7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241</Words>
  <Application>Microsoft Office PowerPoint</Application>
  <PresentationFormat>Произвольный</PresentationFormat>
  <Paragraphs>64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5</cp:revision>
  <dcterms:created xsi:type="dcterms:W3CDTF">2024-02-15T21:05:31Z</dcterms:created>
  <dcterms:modified xsi:type="dcterms:W3CDTF">2024-02-16T09:40:03Z</dcterms:modified>
</cp:coreProperties>
</file>