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Человеческое лицо, улыбка, человек, портрет&#10;&#10;Автоматически созданное описание">
            <a:extLst>
              <a:ext uri="{FF2B5EF4-FFF2-40B4-BE49-F238E27FC236}">
                <a16:creationId xmlns:a16="http://schemas.microsoft.com/office/drawing/2014/main" id="{577F554A-B981-01E7-2B64-C510737BA4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57" r="-1" b="412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7981" y="2358319"/>
            <a:ext cx="4023360" cy="2145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sz="4800" b="1" dirty="0">
                <a:solidFill>
                  <a:schemeClr val="bg1"/>
                </a:solidFill>
                <a:latin typeface="Constantia"/>
                <a:ea typeface="+mj-lt"/>
                <a:cs typeface="+mj-lt"/>
              </a:rPr>
              <a:t>Иван Никитович Кожедуб</a:t>
            </a:r>
            <a:endParaRPr lang="ru-RU" sz="4800" b="1">
              <a:solidFill>
                <a:schemeClr val="bg1"/>
              </a:solidFill>
              <a:latin typeface="Constantia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980" y="4915256"/>
            <a:ext cx="4023359" cy="12081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ru-RU" sz="2000" dirty="0">
                <a:solidFill>
                  <a:schemeClr val="bg1"/>
                </a:solidFill>
                <a:latin typeface="Constantia"/>
                <a:cs typeface="Calibri"/>
              </a:rPr>
              <a:t>Выполнил: студент колледжа "ПКГХ" Приморского района Погорелов </a:t>
            </a:r>
            <a:r>
              <a:rPr lang="ru-RU" sz="2000" dirty="0" smtClean="0">
                <a:solidFill>
                  <a:schemeClr val="bg1"/>
                </a:solidFill>
                <a:latin typeface="Constantia"/>
                <a:cs typeface="Calibri"/>
              </a:rPr>
              <a:t>Владислав</a:t>
            </a:r>
          </a:p>
          <a:p>
            <a:pPr algn="l"/>
            <a:r>
              <a:rPr lang="ru-RU" sz="2000" dirty="0" smtClean="0">
                <a:solidFill>
                  <a:schemeClr val="bg1"/>
                </a:solidFill>
                <a:latin typeface="Constantia"/>
                <a:cs typeface="Calibri"/>
              </a:rPr>
              <a:t>Руководитель Яковлева М.А.</a:t>
            </a:r>
            <a:endParaRPr lang="ru-RU" sz="2000" dirty="0">
              <a:solidFill>
                <a:schemeClr val="bg1"/>
              </a:solidFill>
              <a:latin typeface="Constanti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небо, самолет, на открытом воздухе, Военный самолет&#10;&#10;Автоматически созданное описание">
            <a:extLst>
              <a:ext uri="{FF2B5EF4-FFF2-40B4-BE49-F238E27FC236}">
                <a16:creationId xmlns:a16="http://schemas.microsoft.com/office/drawing/2014/main" id="{A01FC119-086E-2607-7269-814E21AAD2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23" r="77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8C8902-446E-BDD4-54E8-3AC203059D81}"/>
              </a:ext>
            </a:extLst>
          </p:cNvPr>
          <p:cNvSpPr txBox="1"/>
          <p:nvPr/>
        </p:nvSpPr>
        <p:spPr>
          <a:xfrm>
            <a:off x="8003822" y="1236486"/>
            <a:ext cx="4037471" cy="438946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В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одном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из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боев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над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территорией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занимаемой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немцами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истребитель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Кожедуба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получил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повреждения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Мотор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самолета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заглох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Чтобы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не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попасть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в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руки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врага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летчик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принял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решение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бросить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свой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самолет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значимый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стратегический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объект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противника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чтобы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своей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гибелью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нанести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нацистам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максимальный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урон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Но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в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самый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последний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момент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двигатель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машины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вдруг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заработал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-</a:t>
            </a:r>
            <a:r>
              <a:rPr lang="en-US" sz="2000" dirty="0" smtClean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и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Кожедуб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смог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вернуться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базу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.</a:t>
            </a:r>
            <a:endParaRPr lang="ru-RU" sz="2000" dirty="0">
              <a:solidFill>
                <a:schemeClr val="bg1"/>
              </a:solidFill>
              <a:latin typeface="Constantia"/>
              <a:ea typeface="+mj-ea"/>
              <a:cs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87569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самолет, транспорт, на открытом воздухе, Винтовой самолет&#10;&#10;Автоматически созданное описание">
            <a:extLst>
              <a:ext uri="{FF2B5EF4-FFF2-40B4-BE49-F238E27FC236}">
                <a16:creationId xmlns:a16="http://schemas.microsoft.com/office/drawing/2014/main" id="{59CB8F30-0BD2-73E8-0F22-5F94BFB2B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834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B794F6-7AEC-505E-EEAA-9C7AA65A2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977319"/>
            <a:ext cx="3438906" cy="29109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В феврале 1945 г. Кожедуб и его ведомый вступили в бой с группой истребителей FW-190. Им удалось сбить 5 самолетов противника из 13. Спустя еще несколько дней список трофеев героического летчика пополнился истребителем Ме-262.</a:t>
            </a:r>
            <a:endParaRPr lang="ru-RU" sz="2000">
              <a:solidFill>
                <a:schemeClr val="bg1"/>
              </a:solidFill>
              <a:latin typeface="Constanti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8154010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самолет, на открытом воздухе, транспортное средств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D24BA42-3AB0-7F55-CED1-AB7331D18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44" r="3497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DF35AF-1C13-6C80-0937-2B61F749B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090208"/>
            <a:ext cx="3438906" cy="26851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ru-RU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Последний бой знаменитого летчика, в котором он сбил 2 FW-190, состоялся уже над Берлином в апреле 1945 г. Третьей Золотой Звездой героя наградили после завершения Великой Отечественной войны.</a:t>
            </a:r>
            <a:endParaRPr lang="ru-RU" sz="2000">
              <a:solidFill>
                <a:schemeClr val="bg1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74848824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амолет, авиация, Путешествие по воздуху, Военный самолет&#10;&#10;Автоматически созданное описание">
            <a:extLst>
              <a:ext uri="{FF2B5EF4-FFF2-40B4-BE49-F238E27FC236}">
                <a16:creationId xmlns:a16="http://schemas.microsoft.com/office/drawing/2014/main" id="{5ADD8EA5-8290-1385-5A24-47D7400EE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83" b="-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420012-6B90-EB2D-F681-3EE13054C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688042"/>
            <a:ext cx="3438906" cy="34894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Всего Иван Кожедуб совершил более 300 боевых вылетов и сбил более 60 вражеских самолетов. Он отлично стрелял и поражал неприятельские самолеты с дистанции около 300 м, редко ввязываясь в ближний бой. За все годы войны противнику ни разу не удавалось сбить самолет Кожедуба.</a:t>
            </a:r>
            <a:endParaRPr lang="ru-RU" sz="2000">
              <a:solidFill>
                <a:schemeClr val="bg1"/>
              </a:solidFill>
              <a:latin typeface="Constanti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847406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ван Кожедуб.">
            <a:extLst>
              <a:ext uri="{FF2B5EF4-FFF2-40B4-BE49-F238E27FC236}">
                <a16:creationId xmlns:a16="http://schemas.microsoft.com/office/drawing/2014/main" id="{FE7CFEA1-6DE5-556D-D1F4-C64358ADB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8889" r="1" b="31237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87192C-CEB2-7C99-BFBF-B9F64679F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330097"/>
            <a:ext cx="3438906" cy="2205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ru-RU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После окончания войны героический летчик продолжил службу в авиации. Он стал одним из наиболее известных военных СССР и сделал блестящую карьеру.</a:t>
            </a:r>
            <a:endParaRPr lang="ru-RU" sz="2000" dirty="0">
              <a:solidFill>
                <a:schemeClr val="bg1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82042409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железная дорога, на открытом воздухе, небо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0C0A6469-45E3-10DE-6883-5FF235F77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561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E6EB4-7952-75CF-ECBF-8A5E70B8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723844"/>
            <a:ext cx="3014810" cy="112471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Constantia"/>
                <a:ea typeface="+mj-lt"/>
                <a:cs typeface="+mj-lt"/>
              </a:rPr>
              <a:t>ЛИЧНАЯ ЖИЗНЬ</a:t>
            </a:r>
            <a:endParaRPr lang="ru-RU" sz="4800" b="1">
              <a:solidFill>
                <a:schemeClr val="bg1"/>
              </a:solidFill>
              <a:latin typeface="Constantia"/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4FBE17-79A6-A172-E06A-4A1B02EFE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337153"/>
            <a:ext cx="3438906" cy="356003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Свою будущую жену прославленный летчик встретил в ноябре 1945 года. Он возвращался из Москвы в свою часть, расположенную в Монино на электричке. Напротив него сидела красивая девушка, которая сразу понравилась бравому майору, но познакомиться он не решился.</a:t>
            </a:r>
            <a:endParaRPr lang="ru-RU" sz="2000">
              <a:solidFill>
                <a:schemeClr val="bg1"/>
              </a:solidFill>
              <a:latin typeface="Constant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36522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одежда, на открытом воздухе, обувь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7647AA44-E48E-39B4-C30F-263091B0D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6" r="-2" b="-2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7963CE-FEE5-0C78-DF50-782CBD2C3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9979" y="1095375"/>
            <a:ext cx="3438906" cy="46748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ru-RU" sz="200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Позже начал искать ее по всем электричкам, проходящим в том направлении. Однажды Ивану повезло, он снова встретил эту девушку. На этот раз не растерялся, и пригласил красавицу на танцы в гарнизонный Дом культуры. Вероника обратила внимание, что все офицеры, которые попадались им на пути, первыми отдавали честь ее кавалеру, даже те, кто были старше по званию.</a:t>
            </a:r>
            <a:endParaRPr lang="ru-RU" sz="2000">
              <a:solidFill>
                <a:schemeClr val="bg1"/>
              </a:solidFill>
              <a:latin typeface="Constanti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3548393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Человеческое лицо, человек, портрет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708BFEC-ADCF-37BB-6BB1-5F8672960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16" b="-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DD7BF6-930F-0CF0-7A9A-1B1DD84A9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518708"/>
            <a:ext cx="3438906" cy="382814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После того, как Иван снял верхнюю одежду, девушка увидела на его груди три Золотых Звезды героя, и только тогда вспомнила, где она видела этого молодого человека. Конечно, в газетных публикациях, подробно описывающих подвиги Кожедуба в годы войны. Они поженились сразу после встречи Нового года, 2 января 1946-го.</a:t>
            </a:r>
            <a:endParaRPr lang="ru-RU" sz="2000">
              <a:solidFill>
                <a:schemeClr val="bg1"/>
              </a:solidFill>
              <a:latin typeface="Constanti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001220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одежда, Человеческое лицо, человек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7B435707-901E-6838-AE44-058D337199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0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295264-F1A9-7373-DEE0-5A325752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8757" y="686153"/>
            <a:ext cx="3438906" cy="5493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r">
              <a:buNone/>
            </a:pPr>
            <a:r>
              <a:rPr lang="ru-RU" sz="200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В 1947 году Вероника подарила мужу единственную дочь Наталью. В 1970-м Кожедуб стал дедом – у Натальи родился сын Василий. Впоследствии выучился на медика, живет и работает в Москве. В 1952 году у Ивана и Вероники родился сын Никита. Он пошел по стопам отца, стал военным, только не летчиком, а моряком. Женился, в 1982-м порадовал Ивана Никитича внучкой Анной. Сын прославленного летчика, капитан 3-го ранга Никита Кожедуб умер в 2002 году.</a:t>
            </a:r>
            <a:endParaRPr lang="ru-RU" sz="2000">
              <a:solidFill>
                <a:schemeClr val="bg1"/>
              </a:solidFill>
              <a:latin typeface="Constanti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6423668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на открытом воздухе, могила, статуя, кладбище&#10;&#10;Автоматически созданное описание">
            <a:extLst>
              <a:ext uri="{FF2B5EF4-FFF2-40B4-BE49-F238E27FC236}">
                <a16:creationId xmlns:a16="http://schemas.microsoft.com/office/drawing/2014/main" id="{149665D4-D14F-C632-BDF8-0A7421BF6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7B51D-FAF8-A9E5-CE98-A77A9CAB5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03" y="346251"/>
            <a:ext cx="3176694" cy="7770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onstantia"/>
                <a:cs typeface="Calibri Light"/>
              </a:rPr>
              <a:t>СМЕРТЬ</a:t>
            </a:r>
            <a:endParaRPr lang="en-US" sz="4800" b="1" dirty="0">
              <a:solidFill>
                <a:schemeClr val="bg1"/>
              </a:solidFill>
              <a:latin typeface="Constanti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71A27D-C7AB-03EE-1EC2-78DB9B26DEDE}"/>
              </a:ext>
            </a:extLst>
          </p:cNvPr>
          <p:cNvSpPr txBox="1"/>
          <p:nvPr/>
        </p:nvSpPr>
        <p:spPr>
          <a:xfrm>
            <a:off x="251178" y="1210733"/>
            <a:ext cx="4210756" cy="50590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Constantia"/>
              </a:rPr>
              <a:t>Пока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Иван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Кожедуб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летал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он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никогда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не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жаловался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здоровье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Когда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с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небом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пришлось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поневоле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расстаться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летчика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начали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одолевать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болезни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. В 1976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году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он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перенес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инсульт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Благо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рядом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находилась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жена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которая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вызвала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скорую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потом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сама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поднимала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его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ноги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Тогда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Иван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выздоровел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, а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вот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инфаркт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случившийся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в 1991-м,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он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уже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не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перенес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Вероники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не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было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дома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, и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вызвать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неотложку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было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некому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Прославленный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летчик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умер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8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августа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1991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года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его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похоронили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столичном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Новодевичьем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кладбище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. </a:t>
            </a:r>
            <a:endParaRPr lang="en-US" sz="2000" dirty="0">
              <a:solidFill>
                <a:schemeClr val="bg1"/>
              </a:solidFill>
              <a:latin typeface="Constant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966519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амолет, облако, на открытом воздухе, рейс&#10;&#10;Автоматически созданное описание">
            <a:extLst>
              <a:ext uri="{FF2B5EF4-FFF2-40B4-BE49-F238E27FC236}">
                <a16:creationId xmlns:a16="http://schemas.microsoft.com/office/drawing/2014/main" id="{8C469B06-6BC7-C1A6-A21E-DBF174ACA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4" r="245" b="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AE0E98-22D4-F611-3971-9E3F0D59B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2313" y="1483431"/>
            <a:ext cx="3438906" cy="38987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ru-RU" sz="2000" b="1" i="1" u="sng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Иван Кожедуб</a:t>
            </a:r>
            <a:r>
              <a:rPr lang="ru-RU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– прославленный летчик-ас, военачальник. В 1985 году стал маршалом авиации, три раза удостоился звания Герой Советского Союза. С 1946-го по 1961 годы избирался депутатом Верховного Совета, в 1989-1991-м годах был народным депутатом СССР.</a:t>
            </a:r>
            <a:endParaRPr lang="ru-RU" sz="2000">
              <a:solidFill>
                <a:schemeClr val="bg1"/>
              </a:solidFill>
              <a:latin typeface="Constantia"/>
              <a:cs typeface="Calibri"/>
            </a:endParaRPr>
          </a:p>
          <a:p>
            <a:pPr algn="r"/>
            <a:endParaRPr lang="ru-RU" sz="2000" dirty="0">
              <a:solidFill>
                <a:schemeClr val="bg1"/>
              </a:solidFill>
              <a:latin typeface="Constant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8762288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транспорт, самолет, одежд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70546FA-CAE9-D32B-89ED-8B25C8075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D15A3-57DD-4F8D-CA8C-6CDACC271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03" y="3042708"/>
            <a:ext cx="10506456" cy="7732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Constantia"/>
                <a:cs typeface="Calibri Light"/>
              </a:rPr>
              <a:t>Спасибо за внимание!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50273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ван Никитович Кожедуб">
            <a:extLst>
              <a:ext uri="{FF2B5EF4-FFF2-40B4-BE49-F238E27FC236}">
                <a16:creationId xmlns:a16="http://schemas.microsoft.com/office/drawing/2014/main" id="{D1D5A99E-65DB-2220-365A-A8DFB0F3A3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330" r="2142" b="11670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178DF-3EF3-2E6B-996C-1224AA8A8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572030"/>
            <a:ext cx="3120250" cy="8899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Constantia"/>
              </a:rPr>
              <a:t>ДЕТСТВО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DF3242-30A2-1BD4-AF03-10ADCD366D9A}"/>
              </a:ext>
            </a:extLst>
          </p:cNvPr>
          <p:cNvSpPr txBox="1"/>
          <p:nvPr/>
        </p:nvSpPr>
        <p:spPr>
          <a:xfrm>
            <a:off x="479920" y="1836209"/>
            <a:ext cx="3472004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onstantia"/>
              </a:rPr>
              <a:t>Родина Ивана Кожедуба – Украина, а если точнее, то небольшая деревушка </a:t>
            </a:r>
            <a:r>
              <a:rPr lang="ru-RU" sz="2000" dirty="0" err="1">
                <a:solidFill>
                  <a:schemeClr val="bg1"/>
                </a:solidFill>
                <a:latin typeface="Constantia"/>
              </a:rPr>
              <a:t>Ображиевка</a:t>
            </a:r>
            <a:r>
              <a:rPr lang="ru-RU" sz="2000" dirty="0">
                <a:solidFill>
                  <a:schemeClr val="bg1"/>
                </a:solidFill>
                <a:latin typeface="Constantia"/>
              </a:rPr>
              <a:t> в Глуховском уезде Черниговской губернии. Именно там, в семье церковного старосты Никиты Кожедуба и его жены-домохозяйки Стефаниды Кожедуб родился будущий прославленный летчик, герой войны.</a:t>
            </a:r>
            <a:r>
              <a:rPr lang="ru-RU" dirty="0">
                <a:solidFill>
                  <a:schemeClr val="bg1"/>
                </a:solidFill>
              </a:rPr>
              <a:t> </a:t>
            </a:r>
            <a:endParaRPr lang="af-ZA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145678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черно-белый, Предметная фотография, офисные принадлежности, монохромный&#10;&#10;Автоматически созданное описание">
            <a:extLst>
              <a:ext uri="{FF2B5EF4-FFF2-40B4-BE49-F238E27FC236}">
                <a16:creationId xmlns:a16="http://schemas.microsoft.com/office/drawing/2014/main" id="{EBE3C1F5-A6F6-9EDE-631C-0063D58ED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628" r="-1" b="-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C1169-2C1F-7D74-A790-FC6FCEDF9C56}"/>
              </a:ext>
            </a:extLst>
          </p:cNvPr>
          <p:cNvSpPr txBox="1"/>
          <p:nvPr/>
        </p:nvSpPr>
        <p:spPr>
          <a:xfrm>
            <a:off x="8395868" y="1356431"/>
            <a:ext cx="3438906" cy="415270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lnSpcReduction="10000"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Constantia"/>
              </a:rPr>
              <a:t>С 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раннего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детства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Иван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начал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рисовать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получалось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у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него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неплохо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он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даже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хотел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после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школы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продолжить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учебу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в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художественном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техникуме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Однако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после</a:t>
            </a:r>
            <a:r>
              <a:rPr lang="en-US" sz="2000" dirty="0">
                <a:solidFill>
                  <a:schemeClr val="bg1"/>
                </a:solidFill>
                <a:latin typeface="Constantia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</a:rPr>
              <a:t>получения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аттестата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стал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студентом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Шосткинского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химико-технологического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техникума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. В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студенческие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годы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часто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посещал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занятия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местного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аэроклуба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.</a:t>
            </a:r>
            <a:endParaRPr lang="en-US" sz="2000">
              <a:solidFill>
                <a:schemeClr val="bg1"/>
              </a:solidFill>
              <a:latin typeface="Constantia"/>
              <a:cs typeface="Calibri" panose="020F0502020204030204"/>
            </a:endParaRPr>
          </a:p>
          <a:p>
            <a:pPr algn="r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  <a:latin typeface="Constant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80337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на открытом воздухе, строительство, башня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00B4DD09-9A73-7720-6EBA-5341080684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6" t="9091" r="3732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BDC6C3-EF56-0CCB-4747-2C4F070F8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090208"/>
            <a:ext cx="3438906" cy="26851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В начале 1940 года Ивана призвали в Красную армию. В том же году, осенью, молодой человек окончил обучение в Чугуевской военной авиационной школе летчиков, и остался в ней инструктором.</a:t>
            </a:r>
            <a:endParaRPr lang="ru-RU" sz="2000">
              <a:solidFill>
                <a:schemeClr val="bg1"/>
              </a:solidFill>
              <a:latin typeface="Constanti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3236861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ван Никитович Кожедуб">
            <a:extLst>
              <a:ext uri="{FF2B5EF4-FFF2-40B4-BE49-F238E27FC236}">
                <a16:creationId xmlns:a16="http://schemas.microsoft.com/office/drawing/2014/main" id="{13C9BB83-4BB0-5A71-1BBC-BD430888A4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1" t="3702" b="39783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3F085-6983-B846-2A63-BB1D432A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529697"/>
            <a:ext cx="4037471" cy="7629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latin typeface="Constantia"/>
              </a:rPr>
              <a:t>СЛУЖБА</a:t>
            </a:r>
            <a:endParaRPr lang="ru-RU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A937D-9B4C-A9ED-2403-B109598E70AB}"/>
              </a:ext>
            </a:extLst>
          </p:cNvPr>
          <p:cNvSpPr txBox="1"/>
          <p:nvPr/>
        </p:nvSpPr>
        <p:spPr>
          <a:xfrm>
            <a:off x="9141177" y="1582209"/>
            <a:ext cx="2743200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В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первые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месяцы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войны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авиашколу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, в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которой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работал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Кожедуб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,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эвакуировали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в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тыл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.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Поэтому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свой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боевой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путь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летчик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начал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в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ноябре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1942 г.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Он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многократно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подавал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рапорты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с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целью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попасть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на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фронт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и в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итоге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его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желание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сбылось</a:t>
            </a:r>
            <a:r>
              <a:rPr lang="en-US" sz="2000" dirty="0">
                <a:solidFill>
                  <a:schemeClr val="bg1"/>
                </a:solidFill>
                <a:latin typeface="Constantia"/>
                <a:ea typeface="Roboto"/>
                <a:cs typeface="Roboto"/>
              </a:rPr>
              <a:t>.</a:t>
            </a:r>
            <a:endParaRPr lang="en-US" sz="2000">
              <a:solidFill>
                <a:schemeClr val="bg1"/>
              </a:solidFill>
              <a:latin typeface="Constant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982303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ван Кожедуб в молодости">
            <a:extLst>
              <a:ext uri="{FF2B5EF4-FFF2-40B4-BE49-F238E27FC236}">
                <a16:creationId xmlns:a16="http://schemas.microsoft.com/office/drawing/2014/main" id="{F50C5BC1-4FFD-8438-E093-5482C3E8B9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4" r="9090" b="3894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ED5C7-E10E-0529-A351-73B49DEAA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688042"/>
            <a:ext cx="3438906" cy="348948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В первом бою Кожедубу не удалось проявить своих блестящих боевых качеств. Его самолет получил повреждения в схватке с противником, а затем по ошибке был обстрелян советскими зенитчиками. Летчик сумел совершить </a:t>
            </a:r>
            <a:r>
              <a:rPr lang="ru-RU" sz="2000" dirty="0" smtClean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посадку</a:t>
            </a:r>
            <a:r>
              <a:rPr lang="ru-RU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,</a:t>
            </a:r>
            <a:r>
              <a:rPr lang="ru-RU" sz="2000" dirty="0" smtClean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несмотря на то, что его Ла-5 в дальнейшем не подлежал ремонту.</a:t>
            </a:r>
            <a:endParaRPr lang="ru-RU" sz="2000" dirty="0">
              <a:solidFill>
                <a:schemeClr val="bg1"/>
              </a:solidFill>
              <a:latin typeface="Constant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910840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на открытом воздухе, транспорт, самолет, земля&#10;&#10;Автоматически созданное описание">
            <a:extLst>
              <a:ext uri="{FF2B5EF4-FFF2-40B4-BE49-F238E27FC236}">
                <a16:creationId xmlns:a16="http://schemas.microsoft.com/office/drawing/2014/main" id="{415E571A-BDD6-C96E-A0CD-AB0840659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56" r="1" b="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3C085F-22E3-B9FF-8008-A3DE066F7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1829153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ru-RU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Первый бомбардировщик будущий герой сбил во время 40-го боевого вылета под Курском. На следующий день он снова нанес урон противнику, а еще спустя несколько дней одержал победу в бою с двумя немецкими истребителями.</a:t>
            </a:r>
            <a:endParaRPr lang="ru-RU" sz="2000">
              <a:solidFill>
                <a:schemeClr val="bg1"/>
              </a:solidFill>
              <a:latin typeface="Constant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14231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емесло, звезда, оригами&#10;&#10;Автоматически созданное описание">
            <a:extLst>
              <a:ext uri="{FF2B5EF4-FFF2-40B4-BE49-F238E27FC236}">
                <a16:creationId xmlns:a16="http://schemas.microsoft.com/office/drawing/2014/main" id="{A93D26EE-3C37-C277-C97B-8578B80530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8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558D4C-DEAC-E60B-5B21-92BC9E901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1829153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  <a:latin typeface="Constantia"/>
                <a:ea typeface="+mn-lt"/>
                <a:cs typeface="+mn-lt"/>
              </a:rPr>
              <a:t>К началу февраля 1944 г. на счету Ивана Кожедуба 146 боевых вылетов и 20 сбитых самолетов противника. За боевые заслуги ему вручили первую Золотую Звезду Героя. Дважды героем летчик стал в августе 1944 г.</a:t>
            </a:r>
            <a:endParaRPr lang="ru-RU" sz="2000" dirty="0">
              <a:solidFill>
                <a:schemeClr val="bg1"/>
              </a:solidFill>
              <a:latin typeface="Constanti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100818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846</Words>
  <Application>Microsoft Office PowerPoint</Application>
  <PresentationFormat>Широкоэкранный</PresentationFormat>
  <Paragraphs>26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Constantia</vt:lpstr>
      <vt:lpstr>Roboto</vt:lpstr>
      <vt:lpstr>Тема Office</vt:lpstr>
      <vt:lpstr>Иван Никитович Кожедуб</vt:lpstr>
      <vt:lpstr>Презентация PowerPoint</vt:lpstr>
      <vt:lpstr>ДЕТСТВО</vt:lpstr>
      <vt:lpstr>Презентация PowerPoint</vt:lpstr>
      <vt:lpstr>Презентация PowerPoint</vt:lpstr>
      <vt:lpstr>СЛУЖБА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ЛИЧНАЯ ЖИЗНЬ</vt:lpstr>
      <vt:lpstr>Презентация PowerPoint</vt:lpstr>
      <vt:lpstr>Презентация PowerPoint</vt:lpstr>
      <vt:lpstr>Презентация PowerPoint</vt:lpstr>
      <vt:lpstr>СМЕРТЬ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Яковлевы</cp:lastModifiedBy>
  <cp:revision>438</cp:revision>
  <dcterms:created xsi:type="dcterms:W3CDTF">2024-02-16T14:41:56Z</dcterms:created>
  <dcterms:modified xsi:type="dcterms:W3CDTF">2024-02-17T14:03:48Z</dcterms:modified>
</cp:coreProperties>
</file>