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9"/>
  </p:notesMasterIdLst>
  <p:sldIdLst>
    <p:sldId id="256" r:id="rId2"/>
    <p:sldId id="257" r:id="rId3"/>
    <p:sldId id="259" r:id="rId4"/>
    <p:sldId id="261" r:id="rId5"/>
    <p:sldId id="262" r:id="rId6"/>
    <p:sldId id="260" r:id="rId7"/>
    <p:sldId id="258" r:id="rId8"/>
  </p:sldIdLst>
  <p:sldSz cx="10080625" cy="56705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906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528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4035E-3A23-4C8D-8783-C1FAABE74F75}" type="datetimeFigureOut">
              <a:rPr lang="ru-RU" smtClean="0"/>
              <a:t>02.02.2024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" y="801688"/>
            <a:ext cx="71278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A53D7-2EF2-4578-8DB4-4D0351DBB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01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197370"/>
            <a:ext cx="10080625" cy="24731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0080625" cy="319737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193068"/>
            <a:ext cx="10080625" cy="189018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323129"/>
            <a:ext cx="10080625" cy="422140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757" y="4177706"/>
            <a:ext cx="6214412" cy="72938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1327" y="2589940"/>
            <a:ext cx="7910326" cy="1482683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0130" y="604858"/>
            <a:ext cx="7056438" cy="28730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1938" y="311324"/>
            <a:ext cx="2268141" cy="433133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4604" y="604858"/>
            <a:ext cx="5323954" cy="404721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60078" y="604859"/>
            <a:ext cx="7056438" cy="2873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197370"/>
            <a:ext cx="10080625" cy="24731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319737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193068"/>
            <a:ext cx="10080625" cy="189018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23129"/>
            <a:ext cx="10080625" cy="422140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456" y="1796458"/>
            <a:ext cx="6577835" cy="2003748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9597" y="3809729"/>
            <a:ext cx="6582055" cy="690802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60077" y="604858"/>
            <a:ext cx="3689509" cy="2873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20957" y="604859"/>
            <a:ext cx="3689509" cy="28730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604859"/>
            <a:ext cx="3689509" cy="52898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4902" y="1157863"/>
            <a:ext cx="3689509" cy="2268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3328" y="604859"/>
            <a:ext cx="3689509" cy="528988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7" y="1156792"/>
            <a:ext cx="3689509" cy="226822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45" y="1827178"/>
            <a:ext cx="4008531" cy="1040587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4032" y="604858"/>
            <a:ext cx="4428557" cy="40472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956" y="2892164"/>
            <a:ext cx="3735762" cy="1769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197370"/>
            <a:ext cx="10080625" cy="24731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0080625" cy="319737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193068"/>
            <a:ext cx="10080625" cy="189018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323129"/>
            <a:ext cx="10080625" cy="422140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3570" y="945092"/>
            <a:ext cx="4536281" cy="258623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7810" y="835522"/>
            <a:ext cx="4072504" cy="1788497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763" y="3691415"/>
            <a:ext cx="7037407" cy="945092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221409"/>
            <a:ext cx="10080625" cy="1449141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0080625" cy="4221409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115829"/>
            <a:ext cx="10080625" cy="1890183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323129"/>
            <a:ext cx="10080625" cy="4221409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6977" y="3615135"/>
            <a:ext cx="7179591" cy="9450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078" y="605470"/>
            <a:ext cx="7056438" cy="2873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04422" y="5103496"/>
            <a:ext cx="2772172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031" y="5103496"/>
            <a:ext cx="3696230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00260" y="5103496"/>
            <a:ext cx="2016125" cy="301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Герой России\Слайд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35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Герой России\Слайд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318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Герой России\Слайд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061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Герой России\Слайд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92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Герой России\Слайд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3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Герой России\Слайд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68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Герой России\Слайд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07745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31061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4315</TotalTime>
  <Words>0</Words>
  <Application>Microsoft Office PowerPoint</Application>
  <PresentationFormat>Произвольный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Admin</dc:creator>
  <dc:description/>
  <cp:lastModifiedBy>Admin</cp:lastModifiedBy>
  <cp:revision>205</cp:revision>
  <dcterms:created xsi:type="dcterms:W3CDTF">2020-10-26T16:32:13Z</dcterms:created>
  <dcterms:modified xsi:type="dcterms:W3CDTF">2024-02-02T11:15:36Z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