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4" r:id="rId4"/>
    <p:sldId id="266" r:id="rId5"/>
    <p:sldId id="268" r:id="rId6"/>
    <p:sldId id="259" r:id="rId7"/>
    <p:sldId id="260" r:id="rId8"/>
    <p:sldId id="261" r:id="rId9"/>
    <p:sldId id="262" r:id="rId10"/>
    <p:sldId id="263" r:id="rId11"/>
    <p:sldId id="265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C1F"/>
    <a:srgbClr val="310003"/>
    <a:srgbClr val="565858"/>
    <a:srgbClr val="B5976A"/>
    <a:srgbClr val="BD9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21" autoAdjust="0"/>
  </p:normalViewPr>
  <p:slideViewPr>
    <p:cSldViewPr snapToGrid="0">
      <p:cViewPr>
        <p:scale>
          <a:sx n="40" d="100"/>
          <a:sy n="40" d="100"/>
        </p:scale>
        <p:origin x="162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894D5-3259-4301-9E6C-6DAF10F1210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1A19-CD41-4A2F-A7B6-384C799C8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4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51A19-CD41-4A2F-A7B6-384C799C83C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79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51A19-CD41-4A2F-A7B6-384C799C83C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81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51A19-CD41-4A2F-A7B6-384C799C83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67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51A19-CD41-4A2F-A7B6-384C799C83C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2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91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0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3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0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02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77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29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7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20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3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13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8013C-125B-4282-96D1-1E97D8E531EE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036AE-61DA-4A29-97F6-641BF21D4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23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8575" y="-23813"/>
            <a:ext cx="12192000" cy="6881813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7" b="100000" l="33279" r="100000">
                        <a14:backgroundMark x1="35949" y1="62463" x2="48779" y2="92962"/>
                        <a14:backgroundMark x1="46825" y1="82502" x2="48942" y2="98534"/>
                        <a14:backgroundMark x1="92218" y1="71017" x2="98079" y2="84115"/>
                        <a14:backgroundMark x1="95604" y1="94526" x2="94692" y2="99609"/>
                        <a14:backgroundMark x1="95409" y1="91593" x2="95409" y2="93988"/>
                      </a14:backgroundRemoval>
                    </a14:imgEffect>
                  </a14:imgLayer>
                </a14:imgProps>
              </a:ext>
            </a:extLst>
          </a:blip>
          <a:srcRect l="37888"/>
          <a:stretch/>
        </p:blipFill>
        <p:spPr>
          <a:xfrm>
            <a:off x="5648828" y="-271579"/>
            <a:ext cx="6653463" cy="71295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304797" y="225090"/>
            <a:ext cx="9609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День защитника Отечества</a:t>
            </a:r>
            <a:endParaRPr lang="ru-RU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8423" y="42209"/>
            <a:ext cx="168442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2024</a:t>
            </a:r>
            <a:endParaRPr lang="ru-RU" sz="1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010" y="5599093"/>
            <a:ext cx="7771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Автор: Салтыкова Анна Васильевна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Руководитель: Петрова Наталья Борисовна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8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8575" y="-23813"/>
            <a:ext cx="12192000" cy="6881813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7" b="89945" l="0" r="99867">
                        <a14:backgroundMark x1="756" y1="25069" x2="15614" y2="70730"/>
                        <a14:backgroundMark x1="12945" y1="42562" x2="39012" y2="51033"/>
                        <a14:backgroundMark x1="17794" y1="56129" x2="14858" y2="62259"/>
                        <a14:backgroundMark x1="24778" y1="40427" x2="30605" y2="41804"/>
                        <a14:backgroundMark x1="40125" y1="51033" x2="43594" y2="50413"/>
                        <a14:backgroundMark x1="21486" y1="29959" x2="41415" y2="40634"/>
                        <a14:backgroundMark x1="18060" y1="60055" x2="16904" y2="63017"/>
                        <a14:backgroundMark x1="43950" y1="18182" x2="48532" y2="39256"/>
                        <a14:backgroundMark x1="64012" y1="37259" x2="64680" y2="36501"/>
                        <a14:backgroundMark x1="75356" y1="37879" x2="74066" y2="38430"/>
                        <a14:backgroundMark x1="89680" y1="50069" x2="97198" y2="54752"/>
                        <a14:backgroundMark x1="88568" y1="50413" x2="87900" y2="13085"/>
                        <a14:backgroundMark x1="97820" y1="53788" x2="99333" y2="58333"/>
                        <a14:backgroundMark x1="97954" y1="66598" x2="95151" y2="76584"/>
                        <a14:backgroundMark x1="98221" y1="65014" x2="96308" y2="64050"/>
                        <a14:backgroundMark x1="87411" y1="50275" x2="79404" y2="50620"/>
                        <a14:backgroundMark x1="27180" y1="79132" x2="27580" y2="80510"/>
                        <a14:backgroundMark x1="39368" y1="81336" x2="47909" y2="80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8841" y="787345"/>
            <a:ext cx="11450918" cy="7396233"/>
          </a:xfrm>
          <a:prstGeom prst="rect">
            <a:avLst/>
          </a:prstGeom>
          <a:effectLst>
            <a:innerShdw blurRad="63500" dist="50800" dir="13500000">
              <a:schemeClr val="bg2">
                <a:lumMod val="90000"/>
                <a:alpha val="50000"/>
              </a:scheme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24841" y="125626"/>
            <a:ext cx="9609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ТРАДИЦИИ</a:t>
            </a:r>
            <a:endParaRPr lang="ru-RU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24841" y="1551563"/>
            <a:ext cx="12336439" cy="5078313"/>
            <a:chOff x="224841" y="1253038"/>
            <a:chExt cx="12336439" cy="5078313"/>
          </a:xfrm>
        </p:grpSpPr>
        <p:sp>
          <p:nvSpPr>
            <p:cNvPr id="7" name="TextBox 6"/>
            <p:cNvSpPr txBox="1"/>
            <p:nvPr/>
          </p:nvSpPr>
          <p:spPr>
            <a:xfrm>
              <a:off x="224841" y="1253038"/>
              <a:ext cx="12336439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современной России </a:t>
              </a:r>
              <a:r>
                <a:rPr lang="ru-RU" sz="5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 февраля </a:t>
              </a:r>
            </a:p>
            <a:p>
              <a:r>
                <a:rPr lang="ru-RU" sz="5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традиционно проходят: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4841" y="3038142"/>
              <a:ext cx="6096000" cy="329320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5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торжества </a:t>
              </a:r>
              <a:endParaRPr lang="ru-RU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5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парады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5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показы военной техники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932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4.81481E-6 L -1.88751 -0.00718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37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7181850" cy="6858000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1051679"/>
            <a:ext cx="718185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23 ФЕВРАЛЯ – ЭТО ДЕНЬ ПАМЯТИ.</a:t>
            </a:r>
            <a:endParaRPr lang="ru-RU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450" y="2962691"/>
            <a:ext cx="68389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Многие люди в День защитника Отечества приносят цветы к могиле неизвестного солдата, вечному огню или другим военным мемориалам в своих городах.</a:t>
            </a:r>
          </a:p>
        </p:txBody>
      </p:sp>
    </p:spTree>
    <p:extLst>
      <p:ext uri="{BB962C8B-B14F-4D97-AF65-F5344CB8AC3E}">
        <p14:creationId xmlns:p14="http://schemas.microsoft.com/office/powerpoint/2010/main" val="392786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86" r="4538"/>
          <a:stretch/>
        </p:blipFill>
        <p:spPr>
          <a:xfrm>
            <a:off x="2374232" y="0"/>
            <a:ext cx="9817768" cy="6858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13883"/>
          <a:stretch/>
        </p:blipFill>
        <p:spPr>
          <a:xfrm>
            <a:off x="2374232" y="0"/>
            <a:ext cx="9817768" cy="68427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81813"/>
          </a:xfrm>
          <a:prstGeom prst="rect">
            <a:avLst/>
          </a:prstGeom>
          <a:gradFill flip="none" rotWithShape="1">
            <a:gsLst>
              <a:gs pos="48900">
                <a:schemeClr val="tx1">
                  <a:alpha val="75000"/>
                </a:schemeClr>
              </a:gs>
              <a:gs pos="0">
                <a:schemeClr val="tx1">
                  <a:lumMod val="35000"/>
                </a:schemeClr>
              </a:gs>
              <a:gs pos="100000">
                <a:schemeClr val="dk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74" y="244534"/>
            <a:ext cx="6990347" cy="6353718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защитника Отечества — праздник мужчин и женщин, которые имеют или имели отношение к оборонной сфере.</a:t>
            </a:r>
          </a:p>
        </p:txBody>
      </p:sp>
    </p:spTree>
    <p:extLst>
      <p:ext uri="{BB962C8B-B14F-4D97-AF65-F5344CB8AC3E}">
        <p14:creationId xmlns:p14="http://schemas.microsoft.com/office/powerpoint/2010/main" val="151706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20128"/>
          <a:stretch/>
        </p:blipFill>
        <p:spPr>
          <a:xfrm>
            <a:off x="2952403" y="21525"/>
            <a:ext cx="9239597" cy="6836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13022"/>
          <a:stretch/>
        </p:blipFill>
        <p:spPr>
          <a:xfrm>
            <a:off x="2952403" y="21525"/>
            <a:ext cx="923959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403" y="0"/>
            <a:ext cx="923959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5255" t="173" r="19190" b="-173"/>
          <a:stretch/>
        </p:blipFill>
        <p:spPr>
          <a:xfrm>
            <a:off x="2952403" y="43050"/>
            <a:ext cx="9211945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5485"/>
          <a:stretch/>
        </p:blipFill>
        <p:spPr>
          <a:xfrm>
            <a:off x="2987188" y="-21525"/>
            <a:ext cx="9218638" cy="6879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25285" t="-294" r="-196" b="14741"/>
          <a:stretch/>
        </p:blipFill>
        <p:spPr>
          <a:xfrm>
            <a:off x="3021973" y="-72190"/>
            <a:ext cx="9218638" cy="7002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r="9391" b="11263"/>
          <a:stretch/>
        </p:blipFill>
        <p:spPr>
          <a:xfrm>
            <a:off x="3893759" y="-72190"/>
            <a:ext cx="8346852" cy="70023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29139"/>
            <a:ext cx="12546945" cy="6881813"/>
          </a:xfrm>
          <a:prstGeom prst="rect">
            <a:avLst/>
          </a:prstGeom>
          <a:gradFill flip="none" rotWithShape="1">
            <a:gsLst>
              <a:gs pos="48900">
                <a:schemeClr val="tx1">
                  <a:alpha val="75000"/>
                </a:schemeClr>
              </a:gs>
              <a:gs pos="0">
                <a:schemeClr val="tx1">
                  <a:lumMod val="35000"/>
                </a:schemeClr>
              </a:gs>
              <a:gs pos="100000">
                <a:schemeClr val="dk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9243" y="6951714"/>
            <a:ext cx="7729031" cy="2225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Сегодня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 поздравляем тех, кто носит погоны и тех, кто вышел на заслуженный отдых, кто защищает 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границы нашей страны,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кто ежедневно стоит на страже мира и охраняет покой наших граждан! </a:t>
            </a:r>
            <a:endParaRPr lang="ru-RU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Примите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искренние поздравления с Днем защитника Отечества! 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Днем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воинской славы, мужества, смелости и чести! 23 февраля мы отдаем дань памяти и уважения героям Великой Отечественной войны, 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участникам СВО,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всем тем, кто 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охраняет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рубежи нашей 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России, чтобы наши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жили под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мирным небом и у них всегда 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было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счастливое завтра!</a:t>
            </a:r>
          </a:p>
        </p:txBody>
      </p:sp>
    </p:spTree>
    <p:extLst>
      <p:ext uri="{BB962C8B-B14F-4D97-AF65-F5344CB8AC3E}">
        <p14:creationId xmlns:p14="http://schemas.microsoft.com/office/powerpoint/2010/main" val="8414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13 -0.22546 L 0.00013 -3.25347 " pathEditMode="fixed" rAng="0" ptsTypes="AA">
                                      <p:cBhvr>
                                        <p:cTn id="6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1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3813"/>
            <a:ext cx="12192000" cy="6881813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81" l="0" r="90000">
                        <a14:foregroundMark x1="33438" y1="92349" x2="34063" y2="88735"/>
                        <a14:foregroundMark x1="6016" y1="89160" x2="7031" y2="88523"/>
                        <a14:backgroundMark x1="2656" y1="4357" x2="625" y2="27099"/>
                        <a14:backgroundMark x1="3594" y1="29012" x2="10313" y2="29224"/>
                        <a14:backgroundMark x1="7031" y1="6482" x2="156" y2="27949"/>
                        <a14:backgroundMark x1="3906" y1="30074" x2="1875" y2="61530"/>
                        <a14:backgroundMark x1="9375" y1="49841" x2="3750" y2="48353"/>
                        <a14:backgroundMark x1="5938" y1="56004" x2="3750" y2="60255"/>
                        <a14:backgroundMark x1="781" y1="71732" x2="2969" y2="71307"/>
                        <a14:backgroundMark x1="625" y1="69182" x2="3750" y2="70244"/>
                        <a14:backgroundMark x1="3281" y1="75770" x2="3125" y2="75558"/>
                        <a14:backgroundMark x1="1875" y1="76833" x2="1875" y2="76833"/>
                        <a14:backgroundMark x1="625" y1="81934" x2="2813" y2="93411"/>
                        <a14:backgroundMark x1="3750" y1="95537" x2="15625" y2="97662"/>
                        <a14:backgroundMark x1="12031" y1="93199" x2="18438" y2="99787"/>
                        <a14:backgroundMark x1="8438" y1="85654" x2="8906" y2="86610"/>
                        <a14:backgroundMark x1="5938" y1="88310" x2="6484" y2="87035"/>
                        <a14:backgroundMark x1="5781" y1="91073" x2="8203" y2="89479"/>
                        <a14:backgroundMark x1="30703" y1="56748" x2="30703" y2="56748"/>
                        <a14:backgroundMark x1="30781" y1="59936" x2="30781" y2="59936"/>
                        <a14:backgroundMark x1="30625" y1="62593" x2="30625" y2="62593"/>
                        <a14:backgroundMark x1="32578" y1="70457" x2="32578" y2="70457"/>
                        <a14:backgroundMark x1="33125" y1="72689" x2="33125" y2="72689"/>
                        <a14:backgroundMark x1="34375" y1="75345" x2="34375" y2="75345"/>
                        <a14:backgroundMark x1="35781" y1="78852" x2="35781" y2="78852"/>
                        <a14:backgroundMark x1="35313" y1="81296" x2="35547" y2="81190"/>
                        <a14:backgroundMark x1="32734" y1="83741" x2="32734" y2="83741"/>
                        <a14:backgroundMark x1="29375" y1="87141" x2="29375" y2="87141"/>
                        <a14:backgroundMark x1="29844" y1="88310" x2="29844" y2="88310"/>
                        <a14:backgroundMark x1="29141" y1="85654" x2="29141" y2="85654"/>
                      </a14:backgroundRemoval>
                    </a14:imgEffect>
                  </a14:imgLayer>
                </a14:imgProps>
              </a:ext>
            </a:extLst>
          </a:blip>
          <a:srcRect r="60944"/>
          <a:stretch/>
        </p:blipFill>
        <p:spPr>
          <a:xfrm>
            <a:off x="8593345" y="0"/>
            <a:ext cx="3799793" cy="715239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79785" y="2040522"/>
            <a:ext cx="96092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 ЗА ВНИМАНИЕ!</a:t>
            </a:r>
            <a:endParaRPr lang="ru-RU" sz="8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63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/>
          <a:srcRect l="1477" r="2522" b="2588"/>
          <a:stretch/>
        </p:blipFill>
        <p:spPr>
          <a:xfrm>
            <a:off x="0" y="1"/>
            <a:ext cx="12198223" cy="685799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6223" y="-7"/>
            <a:ext cx="8061649" cy="6858003"/>
          </a:xfrm>
          <a:custGeom>
            <a:avLst/>
            <a:gdLst/>
            <a:ahLst/>
            <a:cxnLst/>
            <a:rect l="l" t="t" r="r" b="b"/>
            <a:pathLst>
              <a:path w="8061649" h="6858003">
                <a:moveTo>
                  <a:pt x="2164890" y="2942558"/>
                </a:moveTo>
                <a:cubicBezTo>
                  <a:pt x="2235831" y="2942558"/>
                  <a:pt x="2292014" y="2966246"/>
                  <a:pt x="2333438" y="3013623"/>
                </a:cubicBezTo>
                <a:cubicBezTo>
                  <a:pt x="2374861" y="3061000"/>
                  <a:pt x="2395573" y="3136034"/>
                  <a:pt x="2395573" y="3238726"/>
                </a:cubicBezTo>
                <a:cubicBezTo>
                  <a:pt x="2395573" y="3360765"/>
                  <a:pt x="2375730" y="3445349"/>
                  <a:pt x="2336042" y="3492478"/>
                </a:cubicBezTo>
                <a:cubicBezTo>
                  <a:pt x="2296354" y="3539607"/>
                  <a:pt x="2240296" y="3563171"/>
                  <a:pt x="2167866" y="3563171"/>
                </a:cubicBezTo>
                <a:cubicBezTo>
                  <a:pt x="2097421" y="3563171"/>
                  <a:pt x="2041734" y="3539110"/>
                  <a:pt x="2000807" y="3490989"/>
                </a:cubicBezTo>
                <a:cubicBezTo>
                  <a:pt x="1959879" y="3442868"/>
                  <a:pt x="1939415" y="3363742"/>
                  <a:pt x="1939415" y="3253609"/>
                </a:cubicBezTo>
                <a:cubicBezTo>
                  <a:pt x="1939415" y="3142484"/>
                  <a:pt x="1960003" y="3062861"/>
                  <a:pt x="2001179" y="3014739"/>
                </a:cubicBezTo>
                <a:cubicBezTo>
                  <a:pt x="2042354" y="2966619"/>
                  <a:pt x="2096925" y="2942558"/>
                  <a:pt x="2164890" y="2942558"/>
                </a:cubicBezTo>
                <a:close/>
                <a:moveTo>
                  <a:pt x="876931" y="2927675"/>
                </a:moveTo>
                <a:lnTo>
                  <a:pt x="972925" y="2927675"/>
                </a:lnTo>
                <a:cubicBezTo>
                  <a:pt x="1035929" y="2927675"/>
                  <a:pt x="1078841" y="2939581"/>
                  <a:pt x="1101661" y="2963394"/>
                </a:cubicBezTo>
                <a:cubicBezTo>
                  <a:pt x="1124482" y="2987206"/>
                  <a:pt x="1135892" y="3016228"/>
                  <a:pt x="1135892" y="3050458"/>
                </a:cubicBezTo>
                <a:cubicBezTo>
                  <a:pt x="1135892" y="3085681"/>
                  <a:pt x="1122746" y="3114578"/>
                  <a:pt x="1096453" y="3137151"/>
                </a:cubicBezTo>
                <a:cubicBezTo>
                  <a:pt x="1070160" y="3159723"/>
                  <a:pt x="1024519" y="3171009"/>
                  <a:pt x="959531" y="3171009"/>
                </a:cubicBezTo>
                <a:lnTo>
                  <a:pt x="876931" y="3171009"/>
                </a:lnTo>
                <a:close/>
                <a:moveTo>
                  <a:pt x="7018324" y="2926187"/>
                </a:moveTo>
                <a:lnTo>
                  <a:pt x="7166408" y="2926187"/>
                </a:lnTo>
                <a:lnTo>
                  <a:pt x="7166408" y="3147941"/>
                </a:lnTo>
                <a:lnTo>
                  <a:pt x="7024277" y="3147941"/>
                </a:lnTo>
                <a:cubicBezTo>
                  <a:pt x="7008897" y="3147941"/>
                  <a:pt x="6979132" y="3142980"/>
                  <a:pt x="6934980" y="3133058"/>
                </a:cubicBezTo>
                <a:cubicBezTo>
                  <a:pt x="6912656" y="3128593"/>
                  <a:pt x="6894424" y="3117183"/>
                  <a:pt x="6880286" y="3098827"/>
                </a:cubicBezTo>
                <a:cubicBezTo>
                  <a:pt x="6866147" y="3080472"/>
                  <a:pt x="6859078" y="3059388"/>
                  <a:pt x="6859078" y="3035575"/>
                </a:cubicBezTo>
                <a:cubicBezTo>
                  <a:pt x="6859078" y="3000353"/>
                  <a:pt x="6870240" y="2973316"/>
                  <a:pt x="6892564" y="2954464"/>
                </a:cubicBezTo>
                <a:cubicBezTo>
                  <a:pt x="6914888" y="2935612"/>
                  <a:pt x="6956808" y="2926187"/>
                  <a:pt x="7018324" y="2926187"/>
                </a:cubicBezTo>
                <a:close/>
                <a:moveTo>
                  <a:pt x="6943165" y="2705921"/>
                </a:moveTo>
                <a:cubicBezTo>
                  <a:pt x="6838986" y="2705921"/>
                  <a:pt x="6759363" y="2714851"/>
                  <a:pt x="6704296" y="2732710"/>
                </a:cubicBezTo>
                <a:cubicBezTo>
                  <a:pt x="6649230" y="2750569"/>
                  <a:pt x="6604829" y="2783684"/>
                  <a:pt x="6571095" y="2832053"/>
                </a:cubicBezTo>
                <a:cubicBezTo>
                  <a:pt x="6537361" y="2880422"/>
                  <a:pt x="6520494" y="2939333"/>
                  <a:pt x="6520494" y="3008786"/>
                </a:cubicBezTo>
                <a:cubicBezTo>
                  <a:pt x="6520494" y="3069310"/>
                  <a:pt x="6533400" y="3121524"/>
                  <a:pt x="6559212" y="3165428"/>
                </a:cubicBezTo>
                <a:cubicBezTo>
                  <a:pt x="6585025" y="3209332"/>
                  <a:pt x="6620514" y="3244927"/>
                  <a:pt x="6665682" y="3272212"/>
                </a:cubicBezTo>
                <a:cubicBezTo>
                  <a:pt x="6694471" y="3289575"/>
                  <a:pt x="6733934" y="3303962"/>
                  <a:pt x="6784070" y="3315372"/>
                </a:cubicBezTo>
                <a:cubicBezTo>
                  <a:pt x="6743918" y="3328782"/>
                  <a:pt x="6714668" y="3342188"/>
                  <a:pt x="6696320" y="3355591"/>
                </a:cubicBezTo>
                <a:cubicBezTo>
                  <a:pt x="6683925" y="3364528"/>
                  <a:pt x="6665953" y="3383645"/>
                  <a:pt x="6642405" y="3412942"/>
                </a:cubicBezTo>
                <a:cubicBezTo>
                  <a:pt x="6618856" y="3442238"/>
                  <a:pt x="6603116" y="3464832"/>
                  <a:pt x="6595187" y="3480723"/>
                </a:cubicBezTo>
                <a:lnTo>
                  <a:pt x="6431941" y="3796831"/>
                </a:lnTo>
                <a:lnTo>
                  <a:pt x="6812836" y="3796831"/>
                </a:lnTo>
                <a:lnTo>
                  <a:pt x="6993023" y="3463456"/>
                </a:lnTo>
                <a:cubicBezTo>
                  <a:pt x="7015844" y="3420296"/>
                  <a:pt x="7036183" y="3392267"/>
                  <a:pt x="7054042" y="3379368"/>
                </a:cubicBezTo>
                <a:cubicBezTo>
                  <a:pt x="7078351" y="3362501"/>
                  <a:pt x="7105885" y="3354068"/>
                  <a:pt x="7136642" y="3354068"/>
                </a:cubicBezTo>
                <a:lnTo>
                  <a:pt x="7166408" y="3354068"/>
                </a:lnTo>
                <a:lnTo>
                  <a:pt x="7166408" y="3796831"/>
                </a:lnTo>
                <a:lnTo>
                  <a:pt x="7504992" y="3796831"/>
                </a:lnTo>
                <a:lnTo>
                  <a:pt x="7504992" y="2705921"/>
                </a:lnTo>
                <a:close/>
                <a:moveTo>
                  <a:pt x="5274505" y="2705921"/>
                </a:moveTo>
                <a:lnTo>
                  <a:pt x="5274505" y="3796831"/>
                </a:lnTo>
                <a:lnTo>
                  <a:pt x="5592648" y="3796831"/>
                </a:lnTo>
                <a:lnTo>
                  <a:pt x="6000786" y="3197798"/>
                </a:lnTo>
                <a:lnTo>
                  <a:pt x="6000786" y="3796831"/>
                </a:lnTo>
                <a:lnTo>
                  <a:pt x="6317790" y="3796831"/>
                </a:lnTo>
                <a:lnTo>
                  <a:pt x="6317790" y="2705921"/>
                </a:lnTo>
                <a:lnTo>
                  <a:pt x="6002530" y="2705921"/>
                </a:lnTo>
                <a:lnTo>
                  <a:pt x="5592253" y="3309419"/>
                </a:lnTo>
                <a:lnTo>
                  <a:pt x="5592253" y="2705921"/>
                </a:lnTo>
                <a:close/>
                <a:moveTo>
                  <a:pt x="538347" y="2705921"/>
                </a:moveTo>
                <a:lnTo>
                  <a:pt x="538347" y="3796831"/>
                </a:lnTo>
                <a:lnTo>
                  <a:pt x="876931" y="3796831"/>
                </a:lnTo>
                <a:lnTo>
                  <a:pt x="876931" y="3392019"/>
                </a:lnTo>
                <a:lnTo>
                  <a:pt x="1061478" y="3392019"/>
                </a:lnTo>
                <a:cubicBezTo>
                  <a:pt x="1197408" y="3392019"/>
                  <a:pt x="1298487" y="3361013"/>
                  <a:pt x="1364715" y="3299001"/>
                </a:cubicBezTo>
                <a:cubicBezTo>
                  <a:pt x="1430944" y="3236989"/>
                  <a:pt x="1464058" y="3150917"/>
                  <a:pt x="1464058" y="3040784"/>
                </a:cubicBezTo>
                <a:cubicBezTo>
                  <a:pt x="1464058" y="2933628"/>
                  <a:pt x="1433672" y="2851028"/>
                  <a:pt x="1372901" y="2792985"/>
                </a:cubicBezTo>
                <a:cubicBezTo>
                  <a:pt x="1312129" y="2734942"/>
                  <a:pt x="1220724" y="2705921"/>
                  <a:pt x="1098685" y="2705921"/>
                </a:cubicBezTo>
                <a:close/>
                <a:moveTo>
                  <a:pt x="4604629" y="2687317"/>
                </a:moveTo>
                <a:cubicBezTo>
                  <a:pt x="4429012" y="2687317"/>
                  <a:pt x="4293206" y="2735780"/>
                  <a:pt x="4197212" y="2832704"/>
                </a:cubicBezTo>
                <a:cubicBezTo>
                  <a:pt x="4101218" y="2929628"/>
                  <a:pt x="4053221" y="3068318"/>
                  <a:pt x="4053221" y="3248772"/>
                </a:cubicBezTo>
                <a:cubicBezTo>
                  <a:pt x="4053221" y="3384120"/>
                  <a:pt x="4080506" y="3495173"/>
                  <a:pt x="4135076" y="3581932"/>
                </a:cubicBezTo>
                <a:cubicBezTo>
                  <a:pt x="4189647" y="3668690"/>
                  <a:pt x="4254511" y="3729297"/>
                  <a:pt x="4329669" y="3763752"/>
                </a:cubicBezTo>
                <a:cubicBezTo>
                  <a:pt x="4404827" y="3798207"/>
                  <a:pt x="4501690" y="3815435"/>
                  <a:pt x="4620256" y="3815435"/>
                </a:cubicBezTo>
                <a:cubicBezTo>
                  <a:pt x="4717987" y="3815435"/>
                  <a:pt x="4798478" y="3801296"/>
                  <a:pt x="4861730" y="3773019"/>
                </a:cubicBezTo>
                <a:cubicBezTo>
                  <a:pt x="4924982" y="3744741"/>
                  <a:pt x="4977939" y="3702821"/>
                  <a:pt x="5020604" y="3647259"/>
                </a:cubicBezTo>
                <a:cubicBezTo>
                  <a:pt x="5063268" y="3591696"/>
                  <a:pt x="5094522" y="3522491"/>
                  <a:pt x="5114365" y="3439644"/>
                </a:cubicBezTo>
                <a:lnTo>
                  <a:pt x="4818942" y="3350347"/>
                </a:lnTo>
                <a:cubicBezTo>
                  <a:pt x="4804059" y="3419304"/>
                  <a:pt x="4780122" y="3471890"/>
                  <a:pt x="4747132" y="3508105"/>
                </a:cubicBezTo>
                <a:cubicBezTo>
                  <a:pt x="4714142" y="3544319"/>
                  <a:pt x="4665401" y="3562427"/>
                  <a:pt x="4600908" y="3562427"/>
                </a:cubicBezTo>
                <a:cubicBezTo>
                  <a:pt x="4534432" y="3562427"/>
                  <a:pt x="4482838" y="3540006"/>
                  <a:pt x="4446127" y="3495164"/>
                </a:cubicBezTo>
                <a:cubicBezTo>
                  <a:pt x="4409416" y="3450321"/>
                  <a:pt x="4391061" y="3367447"/>
                  <a:pt x="4391061" y="3246539"/>
                </a:cubicBezTo>
                <a:cubicBezTo>
                  <a:pt x="4391061" y="3148933"/>
                  <a:pt x="4406440" y="3077337"/>
                  <a:pt x="4437197" y="3031750"/>
                </a:cubicBezTo>
                <a:cubicBezTo>
                  <a:pt x="4477877" y="2970304"/>
                  <a:pt x="4536416" y="2939581"/>
                  <a:pt x="4612815" y="2939581"/>
                </a:cubicBezTo>
                <a:cubicBezTo>
                  <a:pt x="4646549" y="2939581"/>
                  <a:pt x="4677059" y="2946527"/>
                  <a:pt x="4704344" y="2960417"/>
                </a:cubicBezTo>
                <a:cubicBezTo>
                  <a:pt x="4731629" y="2974308"/>
                  <a:pt x="4754697" y="2994152"/>
                  <a:pt x="4773549" y="3019948"/>
                </a:cubicBezTo>
                <a:cubicBezTo>
                  <a:pt x="4784959" y="3035327"/>
                  <a:pt x="4795873" y="3059636"/>
                  <a:pt x="4806291" y="3092874"/>
                </a:cubicBezTo>
                <a:lnTo>
                  <a:pt x="5103947" y="3026646"/>
                </a:lnTo>
                <a:cubicBezTo>
                  <a:pt x="5065748" y="2911552"/>
                  <a:pt x="5007333" y="2826224"/>
                  <a:pt x="4928702" y="2770661"/>
                </a:cubicBezTo>
                <a:cubicBezTo>
                  <a:pt x="4850072" y="2715099"/>
                  <a:pt x="4742047" y="2687317"/>
                  <a:pt x="4604629" y="2687317"/>
                </a:cubicBezTo>
                <a:close/>
                <a:moveTo>
                  <a:pt x="3423529" y="2687317"/>
                </a:moveTo>
                <a:cubicBezTo>
                  <a:pt x="3247912" y="2687317"/>
                  <a:pt x="3112107" y="2735780"/>
                  <a:pt x="3016112" y="2832704"/>
                </a:cubicBezTo>
                <a:cubicBezTo>
                  <a:pt x="2920118" y="2929628"/>
                  <a:pt x="2872121" y="3068318"/>
                  <a:pt x="2872121" y="3248772"/>
                </a:cubicBezTo>
                <a:cubicBezTo>
                  <a:pt x="2872121" y="3384120"/>
                  <a:pt x="2899406" y="3495173"/>
                  <a:pt x="2953976" y="3581932"/>
                </a:cubicBezTo>
                <a:cubicBezTo>
                  <a:pt x="3008547" y="3668690"/>
                  <a:pt x="3073411" y="3729297"/>
                  <a:pt x="3148569" y="3763752"/>
                </a:cubicBezTo>
                <a:cubicBezTo>
                  <a:pt x="3223727" y="3798207"/>
                  <a:pt x="3320590" y="3815435"/>
                  <a:pt x="3439156" y="3815435"/>
                </a:cubicBezTo>
                <a:cubicBezTo>
                  <a:pt x="3536886" y="3815435"/>
                  <a:pt x="3617378" y="3801296"/>
                  <a:pt x="3680630" y="3773019"/>
                </a:cubicBezTo>
                <a:cubicBezTo>
                  <a:pt x="3743882" y="3744741"/>
                  <a:pt x="3796840" y="3702821"/>
                  <a:pt x="3839504" y="3647259"/>
                </a:cubicBezTo>
                <a:cubicBezTo>
                  <a:pt x="3882168" y="3591696"/>
                  <a:pt x="3913422" y="3522491"/>
                  <a:pt x="3933266" y="3439644"/>
                </a:cubicBezTo>
                <a:lnTo>
                  <a:pt x="3637841" y="3350347"/>
                </a:lnTo>
                <a:cubicBezTo>
                  <a:pt x="3622959" y="3419304"/>
                  <a:pt x="3599022" y="3471890"/>
                  <a:pt x="3566032" y="3508105"/>
                </a:cubicBezTo>
                <a:cubicBezTo>
                  <a:pt x="3533042" y="3544319"/>
                  <a:pt x="3484301" y="3562427"/>
                  <a:pt x="3419808" y="3562427"/>
                </a:cubicBezTo>
                <a:cubicBezTo>
                  <a:pt x="3353332" y="3562427"/>
                  <a:pt x="3301738" y="3540006"/>
                  <a:pt x="3265027" y="3495164"/>
                </a:cubicBezTo>
                <a:cubicBezTo>
                  <a:pt x="3228316" y="3450321"/>
                  <a:pt x="3209961" y="3367447"/>
                  <a:pt x="3209961" y="3246539"/>
                </a:cubicBezTo>
                <a:cubicBezTo>
                  <a:pt x="3209961" y="3148933"/>
                  <a:pt x="3225340" y="3077337"/>
                  <a:pt x="3256098" y="3031750"/>
                </a:cubicBezTo>
                <a:cubicBezTo>
                  <a:pt x="3296777" y="2970304"/>
                  <a:pt x="3355316" y="2939581"/>
                  <a:pt x="3431715" y="2939581"/>
                </a:cubicBezTo>
                <a:cubicBezTo>
                  <a:pt x="3465449" y="2939581"/>
                  <a:pt x="3495959" y="2946527"/>
                  <a:pt x="3523244" y="2960417"/>
                </a:cubicBezTo>
                <a:cubicBezTo>
                  <a:pt x="3550529" y="2974308"/>
                  <a:pt x="3573598" y="2994152"/>
                  <a:pt x="3592449" y="3019948"/>
                </a:cubicBezTo>
                <a:cubicBezTo>
                  <a:pt x="3603859" y="3035327"/>
                  <a:pt x="3614773" y="3059636"/>
                  <a:pt x="3625191" y="3092874"/>
                </a:cubicBezTo>
                <a:lnTo>
                  <a:pt x="3922848" y="3026646"/>
                </a:lnTo>
                <a:cubicBezTo>
                  <a:pt x="3884648" y="2911552"/>
                  <a:pt x="3826233" y="2826224"/>
                  <a:pt x="3747602" y="2770661"/>
                </a:cubicBezTo>
                <a:cubicBezTo>
                  <a:pt x="3668971" y="2715099"/>
                  <a:pt x="3560947" y="2687317"/>
                  <a:pt x="3423529" y="2687317"/>
                </a:cubicBezTo>
                <a:close/>
                <a:moveTo>
                  <a:pt x="2165634" y="2687317"/>
                </a:moveTo>
                <a:cubicBezTo>
                  <a:pt x="1988528" y="2687317"/>
                  <a:pt x="1850366" y="2736927"/>
                  <a:pt x="1751147" y="2836146"/>
                </a:cubicBezTo>
                <a:cubicBezTo>
                  <a:pt x="1651929" y="2935364"/>
                  <a:pt x="1602319" y="3074023"/>
                  <a:pt x="1602319" y="3252120"/>
                </a:cubicBezTo>
                <a:cubicBezTo>
                  <a:pt x="1602319" y="3379616"/>
                  <a:pt x="1627372" y="3485780"/>
                  <a:pt x="1677478" y="3570612"/>
                </a:cubicBezTo>
                <a:cubicBezTo>
                  <a:pt x="1727583" y="3655444"/>
                  <a:pt x="1792943" y="3717456"/>
                  <a:pt x="1873559" y="3756648"/>
                </a:cubicBezTo>
                <a:cubicBezTo>
                  <a:pt x="1954174" y="3795839"/>
                  <a:pt x="2055997" y="3815435"/>
                  <a:pt x="2179029" y="3815435"/>
                </a:cubicBezTo>
                <a:cubicBezTo>
                  <a:pt x="2300075" y="3815435"/>
                  <a:pt x="2401154" y="3792738"/>
                  <a:pt x="2482266" y="3747346"/>
                </a:cubicBezTo>
                <a:cubicBezTo>
                  <a:pt x="2563377" y="3701953"/>
                  <a:pt x="2625389" y="3638453"/>
                  <a:pt x="2668301" y="3556846"/>
                </a:cubicBezTo>
                <a:cubicBezTo>
                  <a:pt x="2711213" y="3475238"/>
                  <a:pt x="2732669" y="3370687"/>
                  <a:pt x="2732669" y="3243191"/>
                </a:cubicBezTo>
                <a:cubicBezTo>
                  <a:pt x="2732669" y="3067573"/>
                  <a:pt x="2683556" y="2931024"/>
                  <a:pt x="2585329" y="2833541"/>
                </a:cubicBezTo>
                <a:cubicBezTo>
                  <a:pt x="2487103" y="2736059"/>
                  <a:pt x="2347204" y="2687317"/>
                  <a:pt x="2165634" y="2687317"/>
                </a:cubicBezTo>
                <a:close/>
                <a:moveTo>
                  <a:pt x="0" y="0"/>
                </a:moveTo>
                <a:lnTo>
                  <a:pt x="8061649" y="0"/>
                </a:lnTo>
                <a:lnTo>
                  <a:pt x="8061649" y="6858003"/>
                </a:lnTo>
                <a:lnTo>
                  <a:pt x="0" y="6858003"/>
                </a:ln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" y="-11"/>
            <a:ext cx="12191999" cy="68580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20" y="-11"/>
            <a:ext cx="8061649" cy="6858000"/>
          </a:xfrm>
          <a:custGeom>
            <a:avLst/>
            <a:gdLst/>
            <a:ahLst/>
            <a:cxnLst/>
            <a:rect l="l" t="t" r="r" b="b"/>
            <a:pathLst>
              <a:path w="8061649" h="6858000">
                <a:moveTo>
                  <a:pt x="6555216" y="3212143"/>
                </a:moveTo>
                <a:lnTo>
                  <a:pt x="6645525" y="3506264"/>
                </a:lnTo>
                <a:lnTo>
                  <a:pt x="6465850" y="3506264"/>
                </a:lnTo>
                <a:close/>
                <a:moveTo>
                  <a:pt x="3069066" y="3212143"/>
                </a:moveTo>
                <a:lnTo>
                  <a:pt x="3159374" y="3506264"/>
                </a:lnTo>
                <a:lnTo>
                  <a:pt x="2979700" y="3506264"/>
                </a:lnTo>
                <a:close/>
                <a:moveTo>
                  <a:pt x="1392666" y="3212143"/>
                </a:moveTo>
                <a:lnTo>
                  <a:pt x="1482975" y="3506264"/>
                </a:lnTo>
                <a:lnTo>
                  <a:pt x="1303300" y="3506264"/>
                </a:lnTo>
                <a:close/>
                <a:moveTo>
                  <a:pt x="7081901" y="3000063"/>
                </a:moveTo>
                <a:lnTo>
                  <a:pt x="7081901" y="3818245"/>
                </a:lnTo>
                <a:lnTo>
                  <a:pt x="7334722" y="3818245"/>
                </a:lnTo>
                <a:lnTo>
                  <a:pt x="7334722" y="3487289"/>
                </a:lnTo>
                <a:lnTo>
                  <a:pt x="7610985" y="3487289"/>
                </a:lnTo>
                <a:lnTo>
                  <a:pt x="7610985" y="3818245"/>
                </a:lnTo>
                <a:lnTo>
                  <a:pt x="7864923" y="3818245"/>
                </a:lnTo>
                <a:lnTo>
                  <a:pt x="7864923" y="3000063"/>
                </a:lnTo>
                <a:lnTo>
                  <a:pt x="7610985" y="3000063"/>
                </a:lnTo>
                <a:lnTo>
                  <a:pt x="7610985" y="3286371"/>
                </a:lnTo>
                <a:lnTo>
                  <a:pt x="7334722" y="3286371"/>
                </a:lnTo>
                <a:lnTo>
                  <a:pt x="7334722" y="3000063"/>
                </a:lnTo>
                <a:close/>
                <a:moveTo>
                  <a:pt x="6420434" y="3000063"/>
                </a:moveTo>
                <a:lnTo>
                  <a:pt x="6112918" y="3818245"/>
                </a:lnTo>
                <a:lnTo>
                  <a:pt x="6371059" y="3818245"/>
                </a:lnTo>
                <a:lnTo>
                  <a:pt x="6410937" y="3683184"/>
                </a:lnTo>
                <a:lnTo>
                  <a:pt x="6697969" y="3683184"/>
                </a:lnTo>
                <a:lnTo>
                  <a:pt x="6738903" y="3818245"/>
                </a:lnTo>
                <a:lnTo>
                  <a:pt x="7003654" y="3818245"/>
                </a:lnTo>
                <a:lnTo>
                  <a:pt x="6696208" y="3000063"/>
                </a:lnTo>
                <a:close/>
                <a:moveTo>
                  <a:pt x="5308799" y="3000063"/>
                </a:moveTo>
                <a:lnTo>
                  <a:pt x="5308799" y="3202097"/>
                </a:lnTo>
                <a:lnTo>
                  <a:pt x="5566644" y="3202097"/>
                </a:lnTo>
                <a:lnTo>
                  <a:pt x="5566644" y="3818245"/>
                </a:lnTo>
                <a:lnTo>
                  <a:pt x="5819466" y="3818245"/>
                </a:lnTo>
                <a:lnTo>
                  <a:pt x="5819466" y="3202097"/>
                </a:lnTo>
                <a:lnTo>
                  <a:pt x="6077311" y="3202097"/>
                </a:lnTo>
                <a:lnTo>
                  <a:pt x="6077311" y="3000063"/>
                </a:lnTo>
                <a:close/>
                <a:moveTo>
                  <a:pt x="2934284" y="3000063"/>
                </a:moveTo>
                <a:lnTo>
                  <a:pt x="2626767" y="3818245"/>
                </a:lnTo>
                <a:lnTo>
                  <a:pt x="2884909" y="3818245"/>
                </a:lnTo>
                <a:lnTo>
                  <a:pt x="2924787" y="3683184"/>
                </a:lnTo>
                <a:lnTo>
                  <a:pt x="3211819" y="3683184"/>
                </a:lnTo>
                <a:lnTo>
                  <a:pt x="3252753" y="3818245"/>
                </a:lnTo>
                <a:lnTo>
                  <a:pt x="3513151" y="3818245"/>
                </a:lnTo>
                <a:lnTo>
                  <a:pt x="3517504" y="3818245"/>
                </a:lnTo>
                <a:lnTo>
                  <a:pt x="3795552" y="3818245"/>
                </a:lnTo>
                <a:lnTo>
                  <a:pt x="3957124" y="3555378"/>
                </a:lnTo>
                <a:lnTo>
                  <a:pt x="4118695" y="3818245"/>
                </a:lnTo>
                <a:lnTo>
                  <a:pt x="4402771" y="3818245"/>
                </a:lnTo>
                <a:lnTo>
                  <a:pt x="4124110" y="3396318"/>
                </a:lnTo>
                <a:lnTo>
                  <a:pt x="4378772" y="3000063"/>
                </a:lnTo>
                <a:lnTo>
                  <a:pt x="4103068" y="3000063"/>
                </a:lnTo>
                <a:lnTo>
                  <a:pt x="3962147" y="3251768"/>
                </a:lnTo>
                <a:lnTo>
                  <a:pt x="3817318" y="3000063"/>
                </a:lnTo>
                <a:lnTo>
                  <a:pt x="3538824" y="3000063"/>
                </a:lnTo>
                <a:lnTo>
                  <a:pt x="3795377" y="3391853"/>
                </a:lnTo>
                <a:lnTo>
                  <a:pt x="3515927" y="3814050"/>
                </a:lnTo>
                <a:lnTo>
                  <a:pt x="3210058" y="3000063"/>
                </a:lnTo>
                <a:close/>
                <a:moveTo>
                  <a:pt x="1257884" y="3000063"/>
                </a:moveTo>
                <a:lnTo>
                  <a:pt x="950368" y="3818245"/>
                </a:lnTo>
                <a:lnTo>
                  <a:pt x="1208509" y="3818245"/>
                </a:lnTo>
                <a:lnTo>
                  <a:pt x="1248387" y="3683184"/>
                </a:lnTo>
                <a:lnTo>
                  <a:pt x="1535419" y="3683184"/>
                </a:lnTo>
                <a:lnTo>
                  <a:pt x="1576353" y="3818245"/>
                </a:lnTo>
                <a:lnTo>
                  <a:pt x="1841104" y="3818245"/>
                </a:lnTo>
                <a:lnTo>
                  <a:pt x="1533658" y="3000063"/>
                </a:lnTo>
                <a:close/>
                <a:moveTo>
                  <a:pt x="911933" y="2993924"/>
                </a:moveTo>
                <a:cubicBezTo>
                  <a:pt x="818915" y="2993924"/>
                  <a:pt x="750640" y="2998760"/>
                  <a:pt x="707108" y="3008434"/>
                </a:cubicBezTo>
                <a:cubicBezTo>
                  <a:pt x="663576" y="3018108"/>
                  <a:pt x="632136" y="3034014"/>
                  <a:pt x="612788" y="3056152"/>
                </a:cubicBezTo>
                <a:cubicBezTo>
                  <a:pt x="593441" y="3078290"/>
                  <a:pt x="574279" y="3114846"/>
                  <a:pt x="555303" y="3165820"/>
                </a:cubicBezTo>
                <a:cubicBezTo>
                  <a:pt x="529258" y="3234653"/>
                  <a:pt x="510097" y="3276325"/>
                  <a:pt x="497818" y="3290835"/>
                </a:cubicBezTo>
                <a:cubicBezTo>
                  <a:pt x="485540" y="3305346"/>
                  <a:pt x="468425" y="3313160"/>
                  <a:pt x="446473" y="3314276"/>
                </a:cubicBezTo>
                <a:lnTo>
                  <a:pt x="446473" y="3000063"/>
                </a:lnTo>
                <a:lnTo>
                  <a:pt x="194209" y="3000063"/>
                </a:lnTo>
                <a:lnTo>
                  <a:pt x="194209" y="3818245"/>
                </a:lnTo>
                <a:lnTo>
                  <a:pt x="446473" y="3818245"/>
                </a:lnTo>
                <a:lnTo>
                  <a:pt x="446473" y="3494544"/>
                </a:lnTo>
                <a:cubicBezTo>
                  <a:pt x="469436" y="3494544"/>
                  <a:pt x="487400" y="3500789"/>
                  <a:pt x="500365" y="3513280"/>
                </a:cubicBezTo>
                <a:cubicBezTo>
                  <a:pt x="513329" y="3525770"/>
                  <a:pt x="531479" y="3557000"/>
                  <a:pt x="554815" y="3606967"/>
                </a:cubicBezTo>
                <a:lnTo>
                  <a:pt x="653425" y="3818245"/>
                </a:lnTo>
                <a:lnTo>
                  <a:pt x="938164" y="3818245"/>
                </a:lnTo>
                <a:lnTo>
                  <a:pt x="827101" y="3594445"/>
                </a:lnTo>
                <a:cubicBezTo>
                  <a:pt x="796591" y="3532681"/>
                  <a:pt x="767755" y="3487196"/>
                  <a:pt x="740594" y="3457988"/>
                </a:cubicBezTo>
                <a:cubicBezTo>
                  <a:pt x="713433" y="3428781"/>
                  <a:pt x="681621" y="3408224"/>
                  <a:pt x="645158" y="3396318"/>
                </a:cubicBezTo>
                <a:cubicBezTo>
                  <a:pt x="671947" y="3385527"/>
                  <a:pt x="693062" y="3371110"/>
                  <a:pt x="708503" y="3353064"/>
                </a:cubicBezTo>
                <a:cubicBezTo>
                  <a:pt x="723944" y="3335019"/>
                  <a:pt x="738362" y="3307672"/>
                  <a:pt x="751756" y="3271023"/>
                </a:cubicBezTo>
                <a:cubicBezTo>
                  <a:pt x="765151" y="3234374"/>
                  <a:pt x="782266" y="3207864"/>
                  <a:pt x="803102" y="3191493"/>
                </a:cubicBezTo>
                <a:cubicBezTo>
                  <a:pt x="823938" y="3175122"/>
                  <a:pt x="855936" y="3166936"/>
                  <a:pt x="899096" y="3166936"/>
                </a:cubicBezTo>
                <a:lnTo>
                  <a:pt x="911933" y="3166936"/>
                </a:lnTo>
                <a:close/>
                <a:moveTo>
                  <a:pt x="4864436" y="2986110"/>
                </a:moveTo>
                <a:cubicBezTo>
                  <a:pt x="4732723" y="2986110"/>
                  <a:pt x="4630868" y="3022456"/>
                  <a:pt x="4558873" y="3095150"/>
                </a:cubicBezTo>
                <a:cubicBezTo>
                  <a:pt x="4486877" y="3167843"/>
                  <a:pt x="4450879" y="3271860"/>
                  <a:pt x="4450879" y="3407201"/>
                </a:cubicBezTo>
                <a:cubicBezTo>
                  <a:pt x="4450879" y="3508712"/>
                  <a:pt x="4471343" y="3592002"/>
                  <a:pt x="4512271" y="3657070"/>
                </a:cubicBezTo>
                <a:cubicBezTo>
                  <a:pt x="4553199" y="3722139"/>
                  <a:pt x="4601847" y="3767594"/>
                  <a:pt x="4658216" y="3793436"/>
                </a:cubicBezTo>
                <a:cubicBezTo>
                  <a:pt x="4714584" y="3819277"/>
                  <a:pt x="4787231" y="3832198"/>
                  <a:pt x="4876156" y="3832198"/>
                </a:cubicBezTo>
                <a:cubicBezTo>
                  <a:pt x="4949453" y="3832198"/>
                  <a:pt x="5009822" y="3821594"/>
                  <a:pt x="5057261" y="3800386"/>
                </a:cubicBezTo>
                <a:cubicBezTo>
                  <a:pt x="5104700" y="3779178"/>
                  <a:pt x="5144419" y="3747738"/>
                  <a:pt x="5176417" y="3706066"/>
                </a:cubicBezTo>
                <a:cubicBezTo>
                  <a:pt x="5208415" y="3664394"/>
                  <a:pt x="5231855" y="3612490"/>
                  <a:pt x="5246738" y="3550355"/>
                </a:cubicBezTo>
                <a:lnTo>
                  <a:pt x="5025170" y="3483382"/>
                </a:lnTo>
                <a:cubicBezTo>
                  <a:pt x="5014008" y="3535100"/>
                  <a:pt x="4996056" y="3574539"/>
                  <a:pt x="4971313" y="3601700"/>
                </a:cubicBezTo>
                <a:cubicBezTo>
                  <a:pt x="4946570" y="3628861"/>
                  <a:pt x="4910015" y="3642442"/>
                  <a:pt x="4861645" y="3642442"/>
                </a:cubicBezTo>
                <a:cubicBezTo>
                  <a:pt x="4811788" y="3642442"/>
                  <a:pt x="4773092" y="3625626"/>
                  <a:pt x="4745559" y="3591994"/>
                </a:cubicBezTo>
                <a:cubicBezTo>
                  <a:pt x="4718026" y="3558363"/>
                  <a:pt x="4704259" y="3496207"/>
                  <a:pt x="4704259" y="3405526"/>
                </a:cubicBezTo>
                <a:cubicBezTo>
                  <a:pt x="4704259" y="3332322"/>
                  <a:pt x="4715794" y="3278624"/>
                  <a:pt x="4738862" y="3244434"/>
                </a:cubicBezTo>
                <a:cubicBezTo>
                  <a:pt x="4769372" y="3198350"/>
                  <a:pt x="4813276" y="3175308"/>
                  <a:pt x="4870575" y="3175308"/>
                </a:cubicBezTo>
                <a:cubicBezTo>
                  <a:pt x="4895875" y="3175308"/>
                  <a:pt x="4918758" y="3180517"/>
                  <a:pt x="4939222" y="3190935"/>
                </a:cubicBezTo>
                <a:cubicBezTo>
                  <a:pt x="4959686" y="3201353"/>
                  <a:pt x="4976987" y="3216236"/>
                  <a:pt x="4991126" y="3235583"/>
                </a:cubicBezTo>
                <a:cubicBezTo>
                  <a:pt x="4999683" y="3247117"/>
                  <a:pt x="5007869" y="3265349"/>
                  <a:pt x="5015682" y="3290278"/>
                </a:cubicBezTo>
                <a:lnTo>
                  <a:pt x="5238925" y="3240606"/>
                </a:lnTo>
                <a:cubicBezTo>
                  <a:pt x="5210275" y="3154286"/>
                  <a:pt x="5166464" y="3090290"/>
                  <a:pt x="5107491" y="3048618"/>
                </a:cubicBezTo>
                <a:cubicBezTo>
                  <a:pt x="5048518" y="3006946"/>
                  <a:pt x="4967499" y="2986110"/>
                  <a:pt x="4864436" y="2986110"/>
                </a:cubicBezTo>
                <a:close/>
                <a:moveTo>
                  <a:pt x="2210682" y="2986110"/>
                </a:moveTo>
                <a:cubicBezTo>
                  <a:pt x="2027251" y="2986110"/>
                  <a:pt x="1917118" y="3056989"/>
                  <a:pt x="1880283" y="3198748"/>
                </a:cubicBezTo>
                <a:lnTo>
                  <a:pt x="2106316" y="3224979"/>
                </a:lnTo>
                <a:cubicBezTo>
                  <a:pt x="2115617" y="3174006"/>
                  <a:pt x="2148918" y="3148519"/>
                  <a:pt x="2206216" y="3148519"/>
                </a:cubicBezTo>
                <a:cubicBezTo>
                  <a:pt x="2261655" y="3148519"/>
                  <a:pt x="2289374" y="3170657"/>
                  <a:pt x="2289374" y="3214933"/>
                </a:cubicBezTo>
                <a:cubicBezTo>
                  <a:pt x="2289374" y="3245071"/>
                  <a:pt x="2280165" y="3268604"/>
                  <a:pt x="2261748" y="3285533"/>
                </a:cubicBezTo>
                <a:cubicBezTo>
                  <a:pt x="2243330" y="3302463"/>
                  <a:pt x="2217937" y="3310927"/>
                  <a:pt x="2185567" y="3310927"/>
                </a:cubicBezTo>
                <a:lnTo>
                  <a:pt x="2131430" y="3310927"/>
                </a:lnTo>
                <a:lnTo>
                  <a:pt x="2131430" y="3457151"/>
                </a:lnTo>
                <a:lnTo>
                  <a:pt x="2200077" y="3457151"/>
                </a:lnTo>
                <a:cubicBezTo>
                  <a:pt x="2239517" y="3457151"/>
                  <a:pt x="2270585" y="3466546"/>
                  <a:pt x="2293281" y="3485335"/>
                </a:cubicBezTo>
                <a:cubicBezTo>
                  <a:pt x="2315977" y="3504125"/>
                  <a:pt x="2327326" y="3528588"/>
                  <a:pt x="2327326" y="3558726"/>
                </a:cubicBezTo>
                <a:cubicBezTo>
                  <a:pt x="2327326" y="3589980"/>
                  <a:pt x="2318303" y="3614351"/>
                  <a:pt x="2300257" y="3631838"/>
                </a:cubicBezTo>
                <a:cubicBezTo>
                  <a:pt x="2282212" y="3649325"/>
                  <a:pt x="2255702" y="3658069"/>
                  <a:pt x="2220727" y="3658069"/>
                </a:cubicBezTo>
                <a:cubicBezTo>
                  <a:pt x="2157847" y="3658069"/>
                  <a:pt x="2119710" y="3629606"/>
                  <a:pt x="2106316" y="3572679"/>
                </a:cubicBezTo>
                <a:lnTo>
                  <a:pt x="1867447" y="3590538"/>
                </a:lnTo>
                <a:cubicBezTo>
                  <a:pt x="1913955" y="3751645"/>
                  <a:pt x="2033204" y="3832198"/>
                  <a:pt x="2225192" y="3832198"/>
                </a:cubicBezTo>
                <a:cubicBezTo>
                  <a:pt x="2337558" y="3832198"/>
                  <a:pt x="2424529" y="3806618"/>
                  <a:pt x="2486107" y="3755458"/>
                </a:cubicBezTo>
                <a:cubicBezTo>
                  <a:pt x="2547684" y="3704299"/>
                  <a:pt x="2578473" y="3638721"/>
                  <a:pt x="2578473" y="3558726"/>
                </a:cubicBezTo>
                <a:cubicBezTo>
                  <a:pt x="2578473" y="3461616"/>
                  <a:pt x="2529360" y="3399852"/>
                  <a:pt x="2431133" y="3373435"/>
                </a:cubicBezTo>
                <a:cubicBezTo>
                  <a:pt x="2501082" y="3341065"/>
                  <a:pt x="2536057" y="3284696"/>
                  <a:pt x="2536057" y="3204329"/>
                </a:cubicBezTo>
                <a:cubicBezTo>
                  <a:pt x="2536057" y="3137729"/>
                  <a:pt x="2507222" y="3084709"/>
                  <a:pt x="2449551" y="3045269"/>
                </a:cubicBezTo>
                <a:cubicBezTo>
                  <a:pt x="2391880" y="3005830"/>
                  <a:pt x="2312257" y="2986110"/>
                  <a:pt x="2210682" y="2986110"/>
                </a:cubicBezTo>
                <a:close/>
                <a:moveTo>
                  <a:pt x="0" y="0"/>
                </a:moveTo>
                <a:lnTo>
                  <a:pt x="8061649" y="0"/>
                </a:lnTo>
                <a:lnTo>
                  <a:pt x="80616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9000" dirty="0">
              <a:latin typeface="Arial Black" panose="020B0A040201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r="11157"/>
          <a:stretch/>
        </p:blipFill>
        <p:spPr>
          <a:xfrm>
            <a:off x="12443" y="-21"/>
            <a:ext cx="12185780" cy="6858001"/>
          </a:xfrm>
          <a:prstGeom prst="rect">
            <a:avLst/>
          </a:prstGeom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-31104" y="-21"/>
            <a:ext cx="8061649" cy="6858001"/>
          </a:xfrm>
          <a:custGeom>
            <a:avLst/>
            <a:gdLst/>
            <a:ahLst/>
            <a:cxnLst/>
            <a:rect l="l" t="t" r="r" b="b"/>
            <a:pathLst>
              <a:path w="8061649" h="6858001">
                <a:moveTo>
                  <a:pt x="415104" y="3464924"/>
                </a:moveTo>
                <a:lnTo>
                  <a:pt x="530557" y="3464924"/>
                </a:lnTo>
                <a:cubicBezTo>
                  <a:pt x="601223" y="3464924"/>
                  <a:pt x="636555" y="3487318"/>
                  <a:pt x="636555" y="3532106"/>
                </a:cubicBezTo>
                <a:cubicBezTo>
                  <a:pt x="636555" y="3583197"/>
                  <a:pt x="601223" y="3608743"/>
                  <a:pt x="530557" y="3608743"/>
                </a:cubicBezTo>
                <a:lnTo>
                  <a:pt x="415104" y="3608743"/>
                </a:lnTo>
                <a:close/>
                <a:moveTo>
                  <a:pt x="2880177" y="3194206"/>
                </a:moveTo>
                <a:cubicBezTo>
                  <a:pt x="2927619" y="3194206"/>
                  <a:pt x="2965191" y="3210047"/>
                  <a:pt x="2992893" y="3241731"/>
                </a:cubicBezTo>
                <a:cubicBezTo>
                  <a:pt x="3020595" y="3273414"/>
                  <a:pt x="3034446" y="3323593"/>
                  <a:pt x="3034446" y="3392268"/>
                </a:cubicBezTo>
                <a:cubicBezTo>
                  <a:pt x="3034446" y="3473882"/>
                  <a:pt x="3021176" y="3530447"/>
                  <a:pt x="2994634" y="3561965"/>
                </a:cubicBezTo>
                <a:cubicBezTo>
                  <a:pt x="2968094" y="3593482"/>
                  <a:pt x="2930605" y="3609241"/>
                  <a:pt x="2882167" y="3609241"/>
                </a:cubicBezTo>
                <a:cubicBezTo>
                  <a:pt x="2835057" y="3609241"/>
                  <a:pt x="2797816" y="3593150"/>
                  <a:pt x="2770446" y="3560969"/>
                </a:cubicBezTo>
                <a:cubicBezTo>
                  <a:pt x="2743076" y="3528788"/>
                  <a:pt x="2729390" y="3475872"/>
                  <a:pt x="2729390" y="3402221"/>
                </a:cubicBezTo>
                <a:cubicBezTo>
                  <a:pt x="2729390" y="3327906"/>
                  <a:pt x="2743159" y="3274658"/>
                  <a:pt x="2770695" y="3242477"/>
                </a:cubicBezTo>
                <a:cubicBezTo>
                  <a:pt x="2798231" y="3210296"/>
                  <a:pt x="2834725" y="3194206"/>
                  <a:pt x="2880177" y="3194206"/>
                </a:cubicBezTo>
                <a:close/>
                <a:moveTo>
                  <a:pt x="3605481" y="3184253"/>
                </a:moveTo>
                <a:lnTo>
                  <a:pt x="3669677" y="3184253"/>
                </a:lnTo>
                <a:cubicBezTo>
                  <a:pt x="3711811" y="3184253"/>
                  <a:pt x="3740509" y="3192215"/>
                  <a:pt x="3755770" y="3208140"/>
                </a:cubicBezTo>
                <a:cubicBezTo>
                  <a:pt x="3771031" y="3224064"/>
                  <a:pt x="3778661" y="3243472"/>
                  <a:pt x="3778661" y="3266364"/>
                </a:cubicBezTo>
                <a:cubicBezTo>
                  <a:pt x="3778661" y="3289919"/>
                  <a:pt x="3769870" y="3309244"/>
                  <a:pt x="3752286" y="3324340"/>
                </a:cubicBezTo>
                <a:cubicBezTo>
                  <a:pt x="3734703" y="3339435"/>
                  <a:pt x="3704181" y="3346982"/>
                  <a:pt x="3660719" y="3346982"/>
                </a:cubicBezTo>
                <a:lnTo>
                  <a:pt x="3605481" y="3346982"/>
                </a:lnTo>
                <a:close/>
                <a:moveTo>
                  <a:pt x="7547636" y="3183257"/>
                </a:moveTo>
                <a:lnTo>
                  <a:pt x="7646667" y="3183257"/>
                </a:lnTo>
                <a:lnTo>
                  <a:pt x="7646667" y="3331555"/>
                </a:lnTo>
                <a:lnTo>
                  <a:pt x="7551617" y="3331555"/>
                </a:lnTo>
                <a:cubicBezTo>
                  <a:pt x="7541332" y="3331555"/>
                  <a:pt x="7521427" y="3328238"/>
                  <a:pt x="7491900" y="3321603"/>
                </a:cubicBezTo>
                <a:cubicBezTo>
                  <a:pt x="7476971" y="3318617"/>
                  <a:pt x="7464778" y="3310986"/>
                  <a:pt x="7455323" y="3298711"/>
                </a:cubicBezTo>
                <a:cubicBezTo>
                  <a:pt x="7445868" y="3286436"/>
                  <a:pt x="7441140" y="3272336"/>
                  <a:pt x="7441140" y="3256411"/>
                </a:cubicBezTo>
                <a:cubicBezTo>
                  <a:pt x="7441140" y="3232856"/>
                  <a:pt x="7448605" y="3214775"/>
                  <a:pt x="7463534" y="3202168"/>
                </a:cubicBezTo>
                <a:cubicBezTo>
                  <a:pt x="7478464" y="3189561"/>
                  <a:pt x="7506497" y="3183257"/>
                  <a:pt x="7547636" y="3183257"/>
                </a:cubicBezTo>
                <a:close/>
                <a:moveTo>
                  <a:pt x="7497374" y="3035955"/>
                </a:moveTo>
                <a:cubicBezTo>
                  <a:pt x="7427704" y="3035955"/>
                  <a:pt x="7374456" y="3041927"/>
                  <a:pt x="7337630" y="3053870"/>
                </a:cubicBezTo>
                <a:cubicBezTo>
                  <a:pt x="7300805" y="3065813"/>
                  <a:pt x="7271112" y="3087959"/>
                  <a:pt x="7248552" y="3120305"/>
                </a:cubicBezTo>
                <a:cubicBezTo>
                  <a:pt x="7225992" y="3152652"/>
                  <a:pt x="7214712" y="3192049"/>
                  <a:pt x="7214712" y="3238496"/>
                </a:cubicBezTo>
                <a:cubicBezTo>
                  <a:pt x="7214712" y="3278971"/>
                  <a:pt x="7223343" y="3313889"/>
                  <a:pt x="7240605" y="3343250"/>
                </a:cubicBezTo>
                <a:cubicBezTo>
                  <a:pt x="7257867" y="3372611"/>
                  <a:pt x="7281601" y="3396415"/>
                  <a:pt x="7311807" y="3414662"/>
                </a:cubicBezTo>
                <a:cubicBezTo>
                  <a:pt x="7331060" y="3426274"/>
                  <a:pt x="7357450" y="3435895"/>
                  <a:pt x="7390979" y="3443525"/>
                </a:cubicBezTo>
                <a:cubicBezTo>
                  <a:pt x="7364127" y="3452493"/>
                  <a:pt x="7344566" y="3461459"/>
                  <a:pt x="7332296" y="3470421"/>
                </a:cubicBezTo>
                <a:cubicBezTo>
                  <a:pt x="7324007" y="3476398"/>
                  <a:pt x="7311989" y="3489183"/>
                  <a:pt x="7296240" y="3508775"/>
                </a:cubicBezTo>
                <a:cubicBezTo>
                  <a:pt x="7280492" y="3528367"/>
                  <a:pt x="7269966" y="3543477"/>
                  <a:pt x="7264663" y="3554103"/>
                </a:cubicBezTo>
                <a:lnTo>
                  <a:pt x="7155493" y="3765501"/>
                </a:lnTo>
                <a:lnTo>
                  <a:pt x="7410216" y="3765501"/>
                </a:lnTo>
                <a:lnTo>
                  <a:pt x="7530716" y="3542557"/>
                </a:lnTo>
                <a:cubicBezTo>
                  <a:pt x="7545977" y="3513693"/>
                  <a:pt x="7559579" y="3494949"/>
                  <a:pt x="7571523" y="3486323"/>
                </a:cubicBezTo>
                <a:cubicBezTo>
                  <a:pt x="7587780" y="3475043"/>
                  <a:pt x="7606192" y="3469403"/>
                  <a:pt x="7626761" y="3469403"/>
                </a:cubicBezTo>
                <a:lnTo>
                  <a:pt x="7646667" y="3469403"/>
                </a:lnTo>
                <a:lnTo>
                  <a:pt x="7646667" y="3765501"/>
                </a:lnTo>
                <a:lnTo>
                  <a:pt x="7873095" y="3765501"/>
                </a:lnTo>
                <a:lnTo>
                  <a:pt x="7873095" y="3035955"/>
                </a:lnTo>
                <a:close/>
                <a:moveTo>
                  <a:pt x="6380921" y="3035955"/>
                </a:moveTo>
                <a:lnTo>
                  <a:pt x="6380921" y="3765501"/>
                </a:lnTo>
                <a:lnTo>
                  <a:pt x="6593679" y="3765501"/>
                </a:lnTo>
                <a:lnTo>
                  <a:pt x="6866622" y="3364898"/>
                </a:lnTo>
                <a:lnTo>
                  <a:pt x="6866622" y="3765501"/>
                </a:lnTo>
                <a:lnTo>
                  <a:pt x="7078618" y="3765501"/>
                </a:lnTo>
                <a:lnTo>
                  <a:pt x="7078618" y="3035955"/>
                </a:lnTo>
                <a:lnTo>
                  <a:pt x="6867788" y="3035955"/>
                </a:lnTo>
                <a:lnTo>
                  <a:pt x="6593415" y="3439544"/>
                </a:lnTo>
                <a:lnTo>
                  <a:pt x="6593415" y="3035955"/>
                </a:lnTo>
                <a:close/>
                <a:moveTo>
                  <a:pt x="4045296" y="3035955"/>
                </a:moveTo>
                <a:lnTo>
                  <a:pt x="4287975" y="3563458"/>
                </a:lnTo>
                <a:cubicBezTo>
                  <a:pt x="4276706" y="3602274"/>
                  <a:pt x="4245053" y="3621682"/>
                  <a:pt x="4193018" y="3621682"/>
                </a:cubicBezTo>
                <a:cubicBezTo>
                  <a:pt x="4175451" y="3621682"/>
                  <a:pt x="4147608" y="3619691"/>
                  <a:pt x="4109492" y="3615710"/>
                </a:cubicBezTo>
                <a:lnTo>
                  <a:pt x="4109492" y="3766496"/>
                </a:lnTo>
                <a:cubicBezTo>
                  <a:pt x="4174155" y="3774127"/>
                  <a:pt x="4219751" y="3777942"/>
                  <a:pt x="4246282" y="3777942"/>
                </a:cubicBezTo>
                <a:cubicBezTo>
                  <a:pt x="4296352" y="3777942"/>
                  <a:pt x="4335729" y="3770726"/>
                  <a:pt x="4364414" y="3756295"/>
                </a:cubicBezTo>
                <a:cubicBezTo>
                  <a:pt x="4393099" y="3741863"/>
                  <a:pt x="4414736" y="3723450"/>
                  <a:pt x="4429325" y="3701056"/>
                </a:cubicBezTo>
                <a:cubicBezTo>
                  <a:pt x="4443915" y="3678662"/>
                  <a:pt x="4460992" y="3644739"/>
                  <a:pt x="4480556" y="3599288"/>
                </a:cubicBezTo>
                <a:lnTo>
                  <a:pt x="4720101" y="3035955"/>
                </a:lnTo>
                <a:lnTo>
                  <a:pt x="4490687" y="3035955"/>
                </a:lnTo>
                <a:lnTo>
                  <a:pt x="4390910" y="3336532"/>
                </a:lnTo>
                <a:lnTo>
                  <a:pt x="4290137" y="3035955"/>
                </a:lnTo>
                <a:close/>
                <a:moveTo>
                  <a:pt x="3379053" y="3035955"/>
                </a:moveTo>
                <a:lnTo>
                  <a:pt x="3379053" y="3765501"/>
                </a:lnTo>
                <a:lnTo>
                  <a:pt x="3605481" y="3765501"/>
                </a:lnTo>
                <a:lnTo>
                  <a:pt x="3605481" y="3494783"/>
                </a:lnTo>
                <a:lnTo>
                  <a:pt x="3728897" y="3494783"/>
                </a:lnTo>
                <a:cubicBezTo>
                  <a:pt x="3819800" y="3494783"/>
                  <a:pt x="3887396" y="3474047"/>
                  <a:pt x="3931687" y="3432577"/>
                </a:cubicBezTo>
                <a:cubicBezTo>
                  <a:pt x="3975977" y="3391107"/>
                  <a:pt x="3998122" y="3333546"/>
                  <a:pt x="3998122" y="3259895"/>
                </a:cubicBezTo>
                <a:cubicBezTo>
                  <a:pt x="3998122" y="3188234"/>
                  <a:pt x="3977802" y="3132995"/>
                  <a:pt x="3937161" y="3094179"/>
                </a:cubicBezTo>
                <a:cubicBezTo>
                  <a:pt x="3896520" y="3055363"/>
                  <a:pt x="3835392" y="3035955"/>
                  <a:pt x="3753779" y="3035955"/>
                </a:cubicBezTo>
                <a:close/>
                <a:moveTo>
                  <a:pt x="1756966" y="3035955"/>
                </a:moveTo>
                <a:lnTo>
                  <a:pt x="1756966" y="3518670"/>
                </a:lnTo>
                <a:cubicBezTo>
                  <a:pt x="1756966" y="3554500"/>
                  <a:pt x="1750663" y="3579133"/>
                  <a:pt x="1738056" y="3592570"/>
                </a:cubicBezTo>
                <a:cubicBezTo>
                  <a:pt x="1725449" y="3606006"/>
                  <a:pt x="1703884" y="3612724"/>
                  <a:pt x="1673362" y="3612724"/>
                </a:cubicBezTo>
                <a:lnTo>
                  <a:pt x="1639522" y="3612724"/>
                </a:lnTo>
                <a:lnTo>
                  <a:pt x="1639522" y="3760525"/>
                </a:lnTo>
                <a:cubicBezTo>
                  <a:pt x="1671371" y="3765833"/>
                  <a:pt x="1699571" y="3768487"/>
                  <a:pt x="1724122" y="3768487"/>
                </a:cubicBezTo>
                <a:cubicBezTo>
                  <a:pt x="1804408" y="3768487"/>
                  <a:pt x="1862550" y="3758368"/>
                  <a:pt x="1898546" y="3738131"/>
                </a:cubicBezTo>
                <a:cubicBezTo>
                  <a:pt x="1934542" y="3717893"/>
                  <a:pt x="1957434" y="3686127"/>
                  <a:pt x="1967221" y="3642832"/>
                </a:cubicBezTo>
                <a:cubicBezTo>
                  <a:pt x="1977008" y="3599537"/>
                  <a:pt x="1981901" y="3531774"/>
                  <a:pt x="1981901" y="3439544"/>
                </a:cubicBezTo>
                <a:lnTo>
                  <a:pt x="1981901" y="3215107"/>
                </a:lnTo>
                <a:lnTo>
                  <a:pt x="2158067" y="3215107"/>
                </a:lnTo>
                <a:lnTo>
                  <a:pt x="2158067" y="3765501"/>
                </a:lnTo>
                <a:lnTo>
                  <a:pt x="2383500" y="3765501"/>
                </a:lnTo>
                <a:lnTo>
                  <a:pt x="2383500" y="3035955"/>
                </a:lnTo>
                <a:close/>
                <a:moveTo>
                  <a:pt x="979251" y="3035955"/>
                </a:moveTo>
                <a:lnTo>
                  <a:pt x="979251" y="3765501"/>
                </a:lnTo>
                <a:lnTo>
                  <a:pt x="1594339" y="3765501"/>
                </a:lnTo>
                <a:lnTo>
                  <a:pt x="1594339" y="3600283"/>
                </a:lnTo>
                <a:lnTo>
                  <a:pt x="1205181" y="3600283"/>
                </a:lnTo>
                <a:lnTo>
                  <a:pt x="1205181" y="3456464"/>
                </a:lnTo>
                <a:lnTo>
                  <a:pt x="1556020" y="3456464"/>
                </a:lnTo>
                <a:lnTo>
                  <a:pt x="1556020" y="3307669"/>
                </a:lnTo>
                <a:lnTo>
                  <a:pt x="1205181" y="3307669"/>
                </a:lnTo>
                <a:lnTo>
                  <a:pt x="1205181" y="3191717"/>
                </a:lnTo>
                <a:lnTo>
                  <a:pt x="1583391" y="3191717"/>
                </a:lnTo>
                <a:lnTo>
                  <a:pt x="1583391" y="3035955"/>
                </a:lnTo>
                <a:close/>
                <a:moveTo>
                  <a:pt x="190169" y="3035955"/>
                </a:moveTo>
                <a:lnTo>
                  <a:pt x="190169" y="3765501"/>
                </a:lnTo>
                <a:lnTo>
                  <a:pt x="577336" y="3765501"/>
                </a:lnTo>
                <a:cubicBezTo>
                  <a:pt x="668902" y="3765501"/>
                  <a:pt x="739153" y="3747669"/>
                  <a:pt x="788088" y="3712004"/>
                </a:cubicBezTo>
                <a:cubicBezTo>
                  <a:pt x="837023" y="3676340"/>
                  <a:pt x="861490" y="3624834"/>
                  <a:pt x="861490" y="3557486"/>
                </a:cubicBezTo>
                <a:cubicBezTo>
                  <a:pt x="861490" y="3475209"/>
                  <a:pt x="834784" y="3414579"/>
                  <a:pt x="781370" y="3375597"/>
                </a:cubicBezTo>
                <a:cubicBezTo>
                  <a:pt x="727956" y="3336615"/>
                  <a:pt x="646011" y="3317124"/>
                  <a:pt x="535534" y="3317124"/>
                </a:cubicBezTo>
                <a:lnTo>
                  <a:pt x="415104" y="3317124"/>
                </a:lnTo>
                <a:lnTo>
                  <a:pt x="415104" y="3183755"/>
                </a:lnTo>
                <a:lnTo>
                  <a:pt x="804261" y="3183755"/>
                </a:lnTo>
                <a:lnTo>
                  <a:pt x="804261" y="3035955"/>
                </a:lnTo>
                <a:close/>
                <a:moveTo>
                  <a:pt x="5932228" y="3023514"/>
                </a:moveTo>
                <a:cubicBezTo>
                  <a:pt x="5814784" y="3023514"/>
                  <a:pt x="5723964" y="3055923"/>
                  <a:pt x="5659768" y="3120741"/>
                </a:cubicBezTo>
                <a:cubicBezTo>
                  <a:pt x="5595571" y="3185559"/>
                  <a:pt x="5563473" y="3278307"/>
                  <a:pt x="5563473" y="3398986"/>
                </a:cubicBezTo>
                <a:cubicBezTo>
                  <a:pt x="5563473" y="3489500"/>
                  <a:pt x="5581720" y="3563767"/>
                  <a:pt x="5618214" y="3621787"/>
                </a:cubicBezTo>
                <a:cubicBezTo>
                  <a:pt x="5654708" y="3679806"/>
                  <a:pt x="5698086" y="3720337"/>
                  <a:pt x="5748348" y="3743379"/>
                </a:cubicBezTo>
                <a:cubicBezTo>
                  <a:pt x="5798610" y="3766421"/>
                  <a:pt x="5863387" y="3777942"/>
                  <a:pt x="5942678" y="3777942"/>
                </a:cubicBezTo>
                <a:cubicBezTo>
                  <a:pt x="6008035" y="3777942"/>
                  <a:pt x="6061864" y="3768487"/>
                  <a:pt x="6104164" y="3749576"/>
                </a:cubicBezTo>
                <a:cubicBezTo>
                  <a:pt x="6146463" y="3730666"/>
                  <a:pt x="6181879" y="3702632"/>
                  <a:pt x="6210411" y="3665475"/>
                </a:cubicBezTo>
                <a:cubicBezTo>
                  <a:pt x="6238942" y="3628317"/>
                  <a:pt x="6259843" y="3582036"/>
                  <a:pt x="6273114" y="3526632"/>
                </a:cubicBezTo>
                <a:lnTo>
                  <a:pt x="6075549" y="3466915"/>
                </a:lnTo>
                <a:cubicBezTo>
                  <a:pt x="6065596" y="3513030"/>
                  <a:pt x="6049589" y="3548196"/>
                  <a:pt x="6027526" y="3572415"/>
                </a:cubicBezTo>
                <a:cubicBezTo>
                  <a:pt x="6005464" y="3596634"/>
                  <a:pt x="5972868" y="3608743"/>
                  <a:pt x="5929739" y="3608743"/>
                </a:cubicBezTo>
                <a:cubicBezTo>
                  <a:pt x="5885283" y="3608743"/>
                  <a:pt x="5850780" y="3593749"/>
                  <a:pt x="5826229" y="3563761"/>
                </a:cubicBezTo>
                <a:cubicBezTo>
                  <a:pt x="5801679" y="3533773"/>
                  <a:pt x="5789404" y="3478350"/>
                  <a:pt x="5789404" y="3397493"/>
                </a:cubicBezTo>
                <a:cubicBezTo>
                  <a:pt x="5789404" y="3332219"/>
                  <a:pt x="5799688" y="3284339"/>
                  <a:pt x="5820258" y="3253853"/>
                </a:cubicBezTo>
                <a:cubicBezTo>
                  <a:pt x="5847462" y="3212761"/>
                  <a:pt x="5886610" y="3192215"/>
                  <a:pt x="5937702" y="3192215"/>
                </a:cubicBezTo>
                <a:cubicBezTo>
                  <a:pt x="5960261" y="3192215"/>
                  <a:pt x="5980665" y="3196860"/>
                  <a:pt x="5998912" y="3206149"/>
                </a:cubicBezTo>
                <a:cubicBezTo>
                  <a:pt x="6017159" y="3215438"/>
                  <a:pt x="6032585" y="3228709"/>
                  <a:pt x="6045193" y="3245961"/>
                </a:cubicBezTo>
                <a:cubicBezTo>
                  <a:pt x="6052823" y="3256245"/>
                  <a:pt x="6060122" y="3272502"/>
                  <a:pt x="6067089" y="3294730"/>
                </a:cubicBezTo>
                <a:lnTo>
                  <a:pt x="6266147" y="3250439"/>
                </a:lnTo>
                <a:cubicBezTo>
                  <a:pt x="6240601" y="3173471"/>
                  <a:pt x="6201536" y="3116407"/>
                  <a:pt x="6148952" y="3079250"/>
                </a:cubicBezTo>
                <a:cubicBezTo>
                  <a:pt x="6096367" y="3042092"/>
                  <a:pt x="6024126" y="3023514"/>
                  <a:pt x="5932228" y="3023514"/>
                </a:cubicBezTo>
                <a:close/>
                <a:moveTo>
                  <a:pt x="5141653" y="3023514"/>
                </a:moveTo>
                <a:cubicBezTo>
                  <a:pt x="5024209" y="3023514"/>
                  <a:pt x="4933389" y="3055923"/>
                  <a:pt x="4869192" y="3120741"/>
                </a:cubicBezTo>
                <a:cubicBezTo>
                  <a:pt x="4804996" y="3185559"/>
                  <a:pt x="4772898" y="3278307"/>
                  <a:pt x="4772898" y="3398986"/>
                </a:cubicBezTo>
                <a:cubicBezTo>
                  <a:pt x="4772898" y="3489500"/>
                  <a:pt x="4791145" y="3563767"/>
                  <a:pt x="4827639" y="3621787"/>
                </a:cubicBezTo>
                <a:cubicBezTo>
                  <a:pt x="4864133" y="3679806"/>
                  <a:pt x="4907511" y="3720337"/>
                  <a:pt x="4957773" y="3743379"/>
                </a:cubicBezTo>
                <a:cubicBezTo>
                  <a:pt x="5008035" y="3766421"/>
                  <a:pt x="5072812" y="3777942"/>
                  <a:pt x="5152103" y="3777942"/>
                </a:cubicBezTo>
                <a:cubicBezTo>
                  <a:pt x="5217460" y="3777942"/>
                  <a:pt x="5271289" y="3768487"/>
                  <a:pt x="5313589" y="3749576"/>
                </a:cubicBezTo>
                <a:cubicBezTo>
                  <a:pt x="5355888" y="3730666"/>
                  <a:pt x="5391304" y="3702632"/>
                  <a:pt x="5419836" y="3665475"/>
                </a:cubicBezTo>
                <a:cubicBezTo>
                  <a:pt x="5448367" y="3628317"/>
                  <a:pt x="5469268" y="3582036"/>
                  <a:pt x="5482539" y="3526632"/>
                </a:cubicBezTo>
                <a:lnTo>
                  <a:pt x="5284974" y="3466915"/>
                </a:lnTo>
                <a:cubicBezTo>
                  <a:pt x="5275021" y="3513030"/>
                  <a:pt x="5259014" y="3548196"/>
                  <a:pt x="5236951" y="3572415"/>
                </a:cubicBezTo>
                <a:cubicBezTo>
                  <a:pt x="5214889" y="3596634"/>
                  <a:pt x="5182294" y="3608743"/>
                  <a:pt x="5139164" y="3608743"/>
                </a:cubicBezTo>
                <a:cubicBezTo>
                  <a:pt x="5094708" y="3608743"/>
                  <a:pt x="5060205" y="3593749"/>
                  <a:pt x="5035654" y="3563761"/>
                </a:cubicBezTo>
                <a:cubicBezTo>
                  <a:pt x="5011104" y="3533773"/>
                  <a:pt x="4998829" y="3478350"/>
                  <a:pt x="4998829" y="3397493"/>
                </a:cubicBezTo>
                <a:cubicBezTo>
                  <a:pt x="4998829" y="3332219"/>
                  <a:pt x="5009114" y="3284339"/>
                  <a:pt x="5029683" y="3253853"/>
                </a:cubicBezTo>
                <a:cubicBezTo>
                  <a:pt x="5056887" y="3212761"/>
                  <a:pt x="5096035" y="3192215"/>
                  <a:pt x="5147127" y="3192215"/>
                </a:cubicBezTo>
                <a:cubicBezTo>
                  <a:pt x="5169686" y="3192215"/>
                  <a:pt x="5190090" y="3196860"/>
                  <a:pt x="5208337" y="3206149"/>
                </a:cubicBezTo>
                <a:cubicBezTo>
                  <a:pt x="5226584" y="3215438"/>
                  <a:pt x="5242011" y="3228709"/>
                  <a:pt x="5254618" y="3245961"/>
                </a:cubicBezTo>
                <a:cubicBezTo>
                  <a:pt x="5262248" y="3256245"/>
                  <a:pt x="5269547" y="3272502"/>
                  <a:pt x="5276514" y="3294730"/>
                </a:cubicBezTo>
                <a:lnTo>
                  <a:pt x="5475572" y="3250439"/>
                </a:lnTo>
                <a:cubicBezTo>
                  <a:pt x="5450026" y="3173471"/>
                  <a:pt x="5410961" y="3116407"/>
                  <a:pt x="5358377" y="3079250"/>
                </a:cubicBezTo>
                <a:cubicBezTo>
                  <a:pt x="5305792" y="3042092"/>
                  <a:pt x="5233551" y="3023514"/>
                  <a:pt x="5141653" y="3023514"/>
                </a:cubicBezTo>
                <a:close/>
                <a:moveTo>
                  <a:pt x="2880675" y="3023514"/>
                </a:moveTo>
                <a:cubicBezTo>
                  <a:pt x="2762235" y="3023514"/>
                  <a:pt x="2669839" y="3056690"/>
                  <a:pt x="2603487" y="3123043"/>
                </a:cubicBezTo>
                <a:cubicBezTo>
                  <a:pt x="2537134" y="3189395"/>
                  <a:pt x="2503958" y="3282123"/>
                  <a:pt x="2503958" y="3401226"/>
                </a:cubicBezTo>
                <a:cubicBezTo>
                  <a:pt x="2503958" y="3486489"/>
                  <a:pt x="2520712" y="3557486"/>
                  <a:pt x="2554220" y="3614217"/>
                </a:cubicBezTo>
                <a:cubicBezTo>
                  <a:pt x="2587728" y="3670949"/>
                  <a:pt x="2631438" y="3712419"/>
                  <a:pt x="2685349" y="3738628"/>
                </a:cubicBezTo>
                <a:cubicBezTo>
                  <a:pt x="2739260" y="3764837"/>
                  <a:pt x="2807355" y="3777942"/>
                  <a:pt x="2889632" y="3777942"/>
                </a:cubicBezTo>
                <a:cubicBezTo>
                  <a:pt x="2970582" y="3777942"/>
                  <a:pt x="3038178" y="3762764"/>
                  <a:pt x="3092422" y="3732408"/>
                </a:cubicBezTo>
                <a:cubicBezTo>
                  <a:pt x="3146665" y="3702051"/>
                  <a:pt x="3188135" y="3659586"/>
                  <a:pt x="3216833" y="3605011"/>
                </a:cubicBezTo>
                <a:cubicBezTo>
                  <a:pt x="3245530" y="3550436"/>
                  <a:pt x="3259879" y="3480517"/>
                  <a:pt x="3259879" y="3395254"/>
                </a:cubicBezTo>
                <a:cubicBezTo>
                  <a:pt x="3259879" y="3277810"/>
                  <a:pt x="3227034" y="3186492"/>
                  <a:pt x="3161345" y="3121301"/>
                </a:cubicBezTo>
                <a:cubicBezTo>
                  <a:pt x="3095656" y="3056109"/>
                  <a:pt x="3002099" y="3023514"/>
                  <a:pt x="2880675" y="3023514"/>
                </a:cubicBezTo>
                <a:close/>
                <a:moveTo>
                  <a:pt x="0" y="0"/>
                </a:moveTo>
                <a:lnTo>
                  <a:pt x="8061649" y="0"/>
                </a:lnTo>
                <a:lnTo>
                  <a:pt x="8061649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8000" dirty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3" y="-41"/>
            <a:ext cx="12282384" cy="683648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088" y="-40"/>
            <a:ext cx="8061649" cy="6858040"/>
          </a:xfrm>
          <a:custGeom>
            <a:avLst/>
            <a:gdLst/>
            <a:ahLst/>
            <a:cxnLst/>
            <a:rect l="l" t="t" r="r" b="b"/>
            <a:pathLst>
              <a:path w="8061649" h="6804232">
                <a:moveTo>
                  <a:pt x="3592517" y="3525675"/>
                </a:moveTo>
                <a:lnTo>
                  <a:pt x="3697180" y="3525675"/>
                </a:lnTo>
                <a:cubicBezTo>
                  <a:pt x="3761242" y="3525675"/>
                  <a:pt x="3793272" y="3545976"/>
                  <a:pt x="3793272" y="3586579"/>
                </a:cubicBezTo>
                <a:cubicBezTo>
                  <a:pt x="3793272" y="3632895"/>
                  <a:pt x="3761242" y="3656053"/>
                  <a:pt x="3697180" y="3656053"/>
                </a:cubicBezTo>
                <a:lnTo>
                  <a:pt x="3592517" y="3656053"/>
                </a:lnTo>
                <a:close/>
                <a:moveTo>
                  <a:pt x="1306517" y="3525675"/>
                </a:moveTo>
                <a:lnTo>
                  <a:pt x="1411180" y="3525675"/>
                </a:lnTo>
                <a:cubicBezTo>
                  <a:pt x="1475242" y="3525675"/>
                  <a:pt x="1507272" y="3545976"/>
                  <a:pt x="1507272" y="3586579"/>
                </a:cubicBezTo>
                <a:cubicBezTo>
                  <a:pt x="1507272" y="3632895"/>
                  <a:pt x="1475242" y="3656053"/>
                  <a:pt x="1411180" y="3656053"/>
                </a:cubicBezTo>
                <a:lnTo>
                  <a:pt x="1306517" y="3656053"/>
                </a:lnTo>
                <a:close/>
                <a:moveTo>
                  <a:pt x="6698335" y="3308228"/>
                </a:moveTo>
                <a:lnTo>
                  <a:pt x="6771334" y="3545976"/>
                </a:lnTo>
                <a:lnTo>
                  <a:pt x="6626097" y="3545976"/>
                </a:lnTo>
                <a:close/>
                <a:moveTo>
                  <a:pt x="2306191" y="3271235"/>
                </a:moveTo>
                <a:lnTo>
                  <a:pt x="2364387" y="3271235"/>
                </a:lnTo>
                <a:cubicBezTo>
                  <a:pt x="2402584" y="3271235"/>
                  <a:pt x="2428599" y="3278453"/>
                  <a:pt x="2442434" y="3292890"/>
                </a:cubicBezTo>
                <a:cubicBezTo>
                  <a:pt x="2456269" y="3307326"/>
                  <a:pt x="2463186" y="3324920"/>
                  <a:pt x="2463186" y="3345672"/>
                </a:cubicBezTo>
                <a:cubicBezTo>
                  <a:pt x="2463186" y="3367026"/>
                  <a:pt x="2455216" y="3384545"/>
                  <a:pt x="2439276" y="3398230"/>
                </a:cubicBezTo>
                <a:cubicBezTo>
                  <a:pt x="2423336" y="3411914"/>
                  <a:pt x="2395666" y="3418756"/>
                  <a:pt x="2356267" y="3418756"/>
                </a:cubicBezTo>
                <a:lnTo>
                  <a:pt x="2306191" y="3418756"/>
                </a:lnTo>
                <a:close/>
                <a:moveTo>
                  <a:pt x="7122404" y="3136797"/>
                </a:moveTo>
                <a:lnTo>
                  <a:pt x="7122404" y="3798161"/>
                </a:lnTo>
                <a:lnTo>
                  <a:pt x="7326768" y="3798161"/>
                </a:lnTo>
                <a:lnTo>
                  <a:pt x="7326768" y="3530638"/>
                </a:lnTo>
                <a:lnTo>
                  <a:pt x="7550080" y="3530638"/>
                </a:lnTo>
                <a:lnTo>
                  <a:pt x="7550080" y="3798161"/>
                </a:lnTo>
                <a:lnTo>
                  <a:pt x="7755346" y="3798161"/>
                </a:lnTo>
                <a:lnTo>
                  <a:pt x="7755346" y="3136797"/>
                </a:lnTo>
                <a:lnTo>
                  <a:pt x="7550080" y="3136797"/>
                </a:lnTo>
                <a:lnTo>
                  <a:pt x="7550080" y="3368229"/>
                </a:lnTo>
                <a:lnTo>
                  <a:pt x="7326768" y="3368229"/>
                </a:lnTo>
                <a:lnTo>
                  <a:pt x="7326768" y="3136797"/>
                </a:lnTo>
                <a:close/>
                <a:moveTo>
                  <a:pt x="6589385" y="3136797"/>
                </a:moveTo>
                <a:lnTo>
                  <a:pt x="6340810" y="3798161"/>
                </a:lnTo>
                <a:lnTo>
                  <a:pt x="6549474" y="3798161"/>
                </a:lnTo>
                <a:lnTo>
                  <a:pt x="6581709" y="3688986"/>
                </a:lnTo>
                <a:lnTo>
                  <a:pt x="6813726" y="3688986"/>
                </a:lnTo>
                <a:lnTo>
                  <a:pt x="6846814" y="3798161"/>
                </a:lnTo>
                <a:lnTo>
                  <a:pt x="7060822" y="3798161"/>
                </a:lnTo>
                <a:lnTo>
                  <a:pt x="6812303" y="3136797"/>
                </a:lnTo>
                <a:close/>
                <a:moveTo>
                  <a:pt x="5693910" y="3136797"/>
                </a:moveTo>
                <a:lnTo>
                  <a:pt x="5693910" y="3300108"/>
                </a:lnTo>
                <a:lnTo>
                  <a:pt x="5902334" y="3300108"/>
                </a:lnTo>
                <a:lnTo>
                  <a:pt x="5902334" y="3798161"/>
                </a:lnTo>
                <a:lnTo>
                  <a:pt x="6106699" y="3798161"/>
                </a:lnTo>
                <a:lnTo>
                  <a:pt x="6106699" y="3300108"/>
                </a:lnTo>
                <a:lnTo>
                  <a:pt x="6315123" y="3300108"/>
                </a:lnTo>
                <a:lnTo>
                  <a:pt x="6315123" y="3136797"/>
                </a:lnTo>
                <a:close/>
                <a:moveTo>
                  <a:pt x="4047261" y="3136797"/>
                </a:moveTo>
                <a:lnTo>
                  <a:pt x="4047261" y="3798161"/>
                </a:lnTo>
                <a:lnTo>
                  <a:pt x="4252076" y="3798161"/>
                </a:lnTo>
                <a:lnTo>
                  <a:pt x="4252076" y="3136797"/>
                </a:lnTo>
                <a:close/>
                <a:moveTo>
                  <a:pt x="3388604" y="3136797"/>
                </a:moveTo>
                <a:lnTo>
                  <a:pt x="3388604" y="3798161"/>
                </a:lnTo>
                <a:lnTo>
                  <a:pt x="3739587" y="3798161"/>
                </a:lnTo>
                <a:cubicBezTo>
                  <a:pt x="3822596" y="3798161"/>
                  <a:pt x="3886281" y="3781995"/>
                  <a:pt x="3930643" y="3749664"/>
                </a:cubicBezTo>
                <a:cubicBezTo>
                  <a:pt x="3975004" y="3717333"/>
                  <a:pt x="3997185" y="3670640"/>
                  <a:pt x="3997185" y="3609586"/>
                </a:cubicBezTo>
                <a:cubicBezTo>
                  <a:pt x="3997185" y="3534999"/>
                  <a:pt x="3972974" y="3480035"/>
                  <a:pt x="3924553" y="3444696"/>
                </a:cubicBezTo>
                <a:cubicBezTo>
                  <a:pt x="3876130" y="3409358"/>
                  <a:pt x="3801844" y="3391688"/>
                  <a:pt x="3701691" y="3391688"/>
                </a:cubicBezTo>
                <a:lnTo>
                  <a:pt x="3592517" y="3391688"/>
                </a:lnTo>
                <a:lnTo>
                  <a:pt x="3592517" y="3136797"/>
                </a:lnTo>
                <a:close/>
                <a:moveTo>
                  <a:pt x="2768577" y="3136797"/>
                </a:moveTo>
                <a:lnTo>
                  <a:pt x="2768577" y="3798161"/>
                </a:lnTo>
                <a:lnTo>
                  <a:pt x="2972489" y="3798161"/>
                </a:lnTo>
                <a:lnTo>
                  <a:pt x="2972489" y="3299205"/>
                </a:lnTo>
                <a:lnTo>
                  <a:pt x="3292344" y="3299205"/>
                </a:lnTo>
                <a:lnTo>
                  <a:pt x="3292344" y="3136797"/>
                </a:lnTo>
                <a:close/>
                <a:moveTo>
                  <a:pt x="2100924" y="3136797"/>
                </a:moveTo>
                <a:lnTo>
                  <a:pt x="2100924" y="3798161"/>
                </a:lnTo>
                <a:lnTo>
                  <a:pt x="2306191" y="3798161"/>
                </a:lnTo>
                <a:lnTo>
                  <a:pt x="2306191" y="3552743"/>
                </a:lnTo>
                <a:lnTo>
                  <a:pt x="2418072" y="3552743"/>
                </a:lnTo>
                <a:cubicBezTo>
                  <a:pt x="2500480" y="3552743"/>
                  <a:pt x="2561759" y="3533946"/>
                  <a:pt x="2601910" y="3496352"/>
                </a:cubicBezTo>
                <a:cubicBezTo>
                  <a:pt x="2642061" y="3458757"/>
                  <a:pt x="2662137" y="3406576"/>
                  <a:pt x="2662137" y="3339808"/>
                </a:cubicBezTo>
                <a:cubicBezTo>
                  <a:pt x="2662137" y="3274844"/>
                  <a:pt x="2643716" y="3224768"/>
                  <a:pt x="2606873" y="3189580"/>
                </a:cubicBezTo>
                <a:cubicBezTo>
                  <a:pt x="2570030" y="3154391"/>
                  <a:pt x="2514615" y="3136797"/>
                  <a:pt x="2440630" y="3136797"/>
                </a:cubicBezTo>
                <a:close/>
                <a:moveTo>
                  <a:pt x="1761261" y="3136797"/>
                </a:moveTo>
                <a:lnTo>
                  <a:pt x="1761261" y="3798161"/>
                </a:lnTo>
                <a:lnTo>
                  <a:pt x="1966077" y="3798161"/>
                </a:lnTo>
                <a:lnTo>
                  <a:pt x="1966077" y="3136797"/>
                </a:lnTo>
                <a:close/>
                <a:moveTo>
                  <a:pt x="1102604" y="3136797"/>
                </a:moveTo>
                <a:lnTo>
                  <a:pt x="1102604" y="3798161"/>
                </a:lnTo>
                <a:lnTo>
                  <a:pt x="1453587" y="3798161"/>
                </a:lnTo>
                <a:cubicBezTo>
                  <a:pt x="1536596" y="3798161"/>
                  <a:pt x="1600281" y="3781995"/>
                  <a:pt x="1644643" y="3749664"/>
                </a:cubicBezTo>
                <a:cubicBezTo>
                  <a:pt x="1689005" y="3717333"/>
                  <a:pt x="1711185" y="3670640"/>
                  <a:pt x="1711185" y="3609586"/>
                </a:cubicBezTo>
                <a:cubicBezTo>
                  <a:pt x="1711185" y="3534999"/>
                  <a:pt x="1686975" y="3480035"/>
                  <a:pt x="1638553" y="3444696"/>
                </a:cubicBezTo>
                <a:cubicBezTo>
                  <a:pt x="1590131" y="3409358"/>
                  <a:pt x="1515844" y="3391688"/>
                  <a:pt x="1415692" y="3391688"/>
                </a:cubicBezTo>
                <a:lnTo>
                  <a:pt x="1306517" y="3391688"/>
                </a:lnTo>
                <a:lnTo>
                  <a:pt x="1306517" y="3136797"/>
                </a:lnTo>
                <a:close/>
                <a:moveTo>
                  <a:pt x="1005587" y="3131834"/>
                </a:moveTo>
                <a:cubicBezTo>
                  <a:pt x="930397" y="3131834"/>
                  <a:pt x="875208" y="3135744"/>
                  <a:pt x="840020" y="3143564"/>
                </a:cubicBezTo>
                <a:cubicBezTo>
                  <a:pt x="804831" y="3151383"/>
                  <a:pt x="779417" y="3164241"/>
                  <a:pt x="763778" y="3182136"/>
                </a:cubicBezTo>
                <a:cubicBezTo>
                  <a:pt x="748139" y="3200031"/>
                  <a:pt x="732650" y="3229580"/>
                  <a:pt x="717311" y="3270784"/>
                </a:cubicBezTo>
                <a:cubicBezTo>
                  <a:pt x="696258" y="3326424"/>
                  <a:pt x="680769" y="3360109"/>
                  <a:pt x="670844" y="3371838"/>
                </a:cubicBezTo>
                <a:cubicBezTo>
                  <a:pt x="660919" y="3383568"/>
                  <a:pt x="647084" y="3389884"/>
                  <a:pt x="629340" y="3390786"/>
                </a:cubicBezTo>
                <a:lnTo>
                  <a:pt x="629340" y="3136797"/>
                </a:lnTo>
                <a:lnTo>
                  <a:pt x="425426" y="3136797"/>
                </a:lnTo>
                <a:lnTo>
                  <a:pt x="425426" y="3798161"/>
                </a:lnTo>
                <a:lnTo>
                  <a:pt x="629340" y="3798161"/>
                </a:lnTo>
                <a:lnTo>
                  <a:pt x="629340" y="3536503"/>
                </a:lnTo>
                <a:cubicBezTo>
                  <a:pt x="647902" y="3536503"/>
                  <a:pt x="662423" y="3541551"/>
                  <a:pt x="672902" y="3551647"/>
                </a:cubicBezTo>
                <a:cubicBezTo>
                  <a:pt x="683382" y="3561744"/>
                  <a:pt x="698053" y="3586987"/>
                  <a:pt x="716916" y="3627378"/>
                </a:cubicBezTo>
                <a:lnTo>
                  <a:pt x="796626" y="3798161"/>
                </a:lnTo>
                <a:lnTo>
                  <a:pt x="1026790" y="3798161"/>
                </a:lnTo>
                <a:lnTo>
                  <a:pt x="937014" y="3617256"/>
                </a:lnTo>
                <a:cubicBezTo>
                  <a:pt x="912352" y="3567330"/>
                  <a:pt x="889043" y="3530563"/>
                  <a:pt x="867088" y="3506953"/>
                </a:cubicBezTo>
                <a:cubicBezTo>
                  <a:pt x="845133" y="3483344"/>
                  <a:pt x="819418" y="3466727"/>
                  <a:pt x="789944" y="3457103"/>
                </a:cubicBezTo>
                <a:cubicBezTo>
                  <a:pt x="811598" y="3448381"/>
                  <a:pt x="828666" y="3436726"/>
                  <a:pt x="841148" y="3422140"/>
                </a:cubicBezTo>
                <a:cubicBezTo>
                  <a:pt x="853629" y="3407553"/>
                  <a:pt x="865284" y="3385447"/>
                  <a:pt x="876111" y="3355823"/>
                </a:cubicBezTo>
                <a:cubicBezTo>
                  <a:pt x="886938" y="3326198"/>
                  <a:pt x="900773" y="3304769"/>
                  <a:pt x="917615" y="3291536"/>
                </a:cubicBezTo>
                <a:cubicBezTo>
                  <a:pt x="934457" y="3278303"/>
                  <a:pt x="960323" y="3271686"/>
                  <a:pt x="995210" y="3271686"/>
                </a:cubicBezTo>
                <a:lnTo>
                  <a:pt x="1005587" y="3271686"/>
                </a:lnTo>
                <a:close/>
                <a:moveTo>
                  <a:pt x="5336383" y="3125518"/>
                </a:moveTo>
                <a:cubicBezTo>
                  <a:pt x="5229915" y="3125518"/>
                  <a:pt x="5147583" y="3154898"/>
                  <a:pt x="5089386" y="3213659"/>
                </a:cubicBezTo>
                <a:cubicBezTo>
                  <a:pt x="5031190" y="3272419"/>
                  <a:pt x="5002091" y="3356500"/>
                  <a:pt x="5002091" y="3465900"/>
                </a:cubicBezTo>
                <a:cubicBezTo>
                  <a:pt x="5002091" y="3547955"/>
                  <a:pt x="5018633" y="3615281"/>
                  <a:pt x="5051716" y="3667878"/>
                </a:cubicBezTo>
                <a:cubicBezTo>
                  <a:pt x="5084799" y="3720475"/>
                  <a:pt x="5124124" y="3757218"/>
                  <a:pt x="5169688" y="3778107"/>
                </a:cubicBezTo>
                <a:cubicBezTo>
                  <a:pt x="5215253" y="3798995"/>
                  <a:pt x="5273976" y="3809439"/>
                  <a:pt x="5345857" y="3809439"/>
                </a:cubicBezTo>
                <a:cubicBezTo>
                  <a:pt x="5405106" y="3809439"/>
                  <a:pt x="5453904" y="3800868"/>
                  <a:pt x="5492250" y="3783725"/>
                </a:cubicBezTo>
                <a:cubicBezTo>
                  <a:pt x="5530597" y="3766582"/>
                  <a:pt x="5562702" y="3741168"/>
                  <a:pt x="5588567" y="3707483"/>
                </a:cubicBezTo>
                <a:cubicBezTo>
                  <a:pt x="5614433" y="3673798"/>
                  <a:pt x="5633380" y="3631842"/>
                  <a:pt x="5645410" y="3581616"/>
                </a:cubicBezTo>
                <a:lnTo>
                  <a:pt x="5466310" y="3527480"/>
                </a:lnTo>
                <a:cubicBezTo>
                  <a:pt x="5457287" y="3569285"/>
                  <a:pt x="5442776" y="3601165"/>
                  <a:pt x="5422775" y="3623121"/>
                </a:cubicBezTo>
                <a:cubicBezTo>
                  <a:pt x="5402775" y="3645076"/>
                  <a:pt x="5373225" y="3656053"/>
                  <a:pt x="5334127" y="3656053"/>
                </a:cubicBezTo>
                <a:cubicBezTo>
                  <a:pt x="5293826" y="3656053"/>
                  <a:pt x="5262547" y="3642461"/>
                  <a:pt x="5240291" y="3615275"/>
                </a:cubicBezTo>
                <a:cubicBezTo>
                  <a:pt x="5218035" y="3588089"/>
                  <a:pt x="5206907" y="3537847"/>
                  <a:pt x="5206907" y="3464546"/>
                </a:cubicBezTo>
                <a:cubicBezTo>
                  <a:pt x="5206907" y="3405373"/>
                  <a:pt x="5216230" y="3361967"/>
                  <a:pt x="5234877" y="3334330"/>
                </a:cubicBezTo>
                <a:cubicBezTo>
                  <a:pt x="5259539" y="3297079"/>
                  <a:pt x="5295029" y="3278453"/>
                  <a:pt x="5341345" y="3278453"/>
                </a:cubicBezTo>
                <a:cubicBezTo>
                  <a:pt x="5361797" y="3278453"/>
                  <a:pt x="5380293" y="3282664"/>
                  <a:pt x="5396835" y="3291085"/>
                </a:cubicBezTo>
                <a:cubicBezTo>
                  <a:pt x="5413376" y="3299506"/>
                  <a:pt x="5427362" y="3311536"/>
                  <a:pt x="5438791" y="3327176"/>
                </a:cubicBezTo>
                <a:cubicBezTo>
                  <a:pt x="5445708" y="3336499"/>
                  <a:pt x="5452325" y="3351236"/>
                  <a:pt x="5458640" y="3371387"/>
                </a:cubicBezTo>
                <a:lnTo>
                  <a:pt x="5639095" y="3331236"/>
                </a:lnTo>
                <a:cubicBezTo>
                  <a:pt x="5615936" y="3261460"/>
                  <a:pt x="5580522" y="3209730"/>
                  <a:pt x="5532852" y="3176045"/>
                </a:cubicBezTo>
                <a:cubicBezTo>
                  <a:pt x="5485182" y="3142361"/>
                  <a:pt x="5419692" y="3125518"/>
                  <a:pt x="5336383" y="3125518"/>
                </a:cubicBezTo>
                <a:close/>
                <a:moveTo>
                  <a:pt x="4624221" y="3125518"/>
                </a:moveTo>
                <a:cubicBezTo>
                  <a:pt x="4475948" y="3125518"/>
                  <a:pt x="4386924" y="3182812"/>
                  <a:pt x="4357149" y="3297401"/>
                </a:cubicBezTo>
                <a:lnTo>
                  <a:pt x="4539859" y="3318604"/>
                </a:lnTo>
                <a:cubicBezTo>
                  <a:pt x="4547378" y="3277401"/>
                  <a:pt x="4574296" y="3256799"/>
                  <a:pt x="4620612" y="3256799"/>
                </a:cubicBezTo>
                <a:cubicBezTo>
                  <a:pt x="4665425" y="3256799"/>
                  <a:pt x="4687831" y="3274694"/>
                  <a:pt x="4687831" y="3310484"/>
                </a:cubicBezTo>
                <a:cubicBezTo>
                  <a:pt x="4687831" y="3334845"/>
                  <a:pt x="4680387" y="3353868"/>
                  <a:pt x="4665500" y="3367552"/>
                </a:cubicBezTo>
                <a:cubicBezTo>
                  <a:pt x="4650612" y="3381237"/>
                  <a:pt x="4630086" y="3388079"/>
                  <a:pt x="4603920" y="3388079"/>
                </a:cubicBezTo>
                <a:lnTo>
                  <a:pt x="4560160" y="3388079"/>
                </a:lnTo>
                <a:lnTo>
                  <a:pt x="4560160" y="3506276"/>
                </a:lnTo>
                <a:lnTo>
                  <a:pt x="4615649" y="3506276"/>
                </a:lnTo>
                <a:cubicBezTo>
                  <a:pt x="4647530" y="3506276"/>
                  <a:pt x="4672643" y="3513871"/>
                  <a:pt x="4690989" y="3529059"/>
                </a:cubicBezTo>
                <a:cubicBezTo>
                  <a:pt x="4709335" y="3544247"/>
                  <a:pt x="4718508" y="3564022"/>
                  <a:pt x="4718508" y="3588383"/>
                </a:cubicBezTo>
                <a:cubicBezTo>
                  <a:pt x="4718508" y="3613647"/>
                  <a:pt x="4711215" y="3633346"/>
                  <a:pt x="4696628" y="3647482"/>
                </a:cubicBezTo>
                <a:cubicBezTo>
                  <a:pt x="4682042" y="3661617"/>
                  <a:pt x="4660613" y="3668685"/>
                  <a:pt x="4632341" y="3668685"/>
                </a:cubicBezTo>
                <a:cubicBezTo>
                  <a:pt x="4581514" y="3668685"/>
                  <a:pt x="4550686" y="3645677"/>
                  <a:pt x="4539859" y="3599662"/>
                </a:cubicBezTo>
                <a:lnTo>
                  <a:pt x="4346773" y="3614098"/>
                </a:lnTo>
                <a:cubicBezTo>
                  <a:pt x="4384368" y="3744326"/>
                  <a:pt x="4480760" y="3809439"/>
                  <a:pt x="4635951" y="3809439"/>
                </a:cubicBezTo>
                <a:cubicBezTo>
                  <a:pt x="4726780" y="3809439"/>
                  <a:pt x="4797081" y="3788762"/>
                  <a:pt x="4846856" y="3747408"/>
                </a:cubicBezTo>
                <a:cubicBezTo>
                  <a:pt x="4896632" y="3706054"/>
                  <a:pt x="4921519" y="3653046"/>
                  <a:pt x="4921519" y="3588383"/>
                </a:cubicBezTo>
                <a:cubicBezTo>
                  <a:pt x="4921519" y="3509886"/>
                  <a:pt x="4881819" y="3459960"/>
                  <a:pt x="4802419" y="3438606"/>
                </a:cubicBezTo>
                <a:cubicBezTo>
                  <a:pt x="4858962" y="3412440"/>
                  <a:pt x="4887233" y="3366876"/>
                  <a:pt x="4887233" y="3301912"/>
                </a:cubicBezTo>
                <a:cubicBezTo>
                  <a:pt x="4887233" y="3248077"/>
                  <a:pt x="4863925" y="3205219"/>
                  <a:pt x="4817307" y="3173339"/>
                </a:cubicBezTo>
                <a:cubicBezTo>
                  <a:pt x="4770690" y="3141458"/>
                  <a:pt x="4706328" y="3125518"/>
                  <a:pt x="4624221" y="3125518"/>
                </a:cubicBezTo>
                <a:close/>
                <a:moveTo>
                  <a:pt x="0" y="0"/>
                </a:moveTo>
                <a:lnTo>
                  <a:pt x="8061649" y="0"/>
                </a:lnTo>
                <a:lnTo>
                  <a:pt x="8061649" y="6804232"/>
                </a:lnTo>
                <a:lnTo>
                  <a:pt x="0" y="6804232"/>
                </a:ln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73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23" y="-41"/>
            <a:ext cx="12288604" cy="683648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0" y="-10818"/>
            <a:ext cx="8030545" cy="6836487"/>
          </a:xfrm>
          <a:custGeom>
            <a:avLst/>
            <a:gdLst/>
            <a:ahLst/>
            <a:cxnLst/>
            <a:rect l="l" t="t" r="r" b="b"/>
            <a:pathLst>
              <a:path w="8016457" h="6836487">
                <a:moveTo>
                  <a:pt x="6791954" y="3259962"/>
                </a:moveTo>
                <a:lnTo>
                  <a:pt x="6860438" y="3483005"/>
                </a:lnTo>
                <a:lnTo>
                  <a:pt x="6724184" y="3483005"/>
                </a:lnTo>
                <a:close/>
                <a:moveTo>
                  <a:pt x="1067429" y="3259962"/>
                </a:moveTo>
                <a:lnTo>
                  <a:pt x="1135913" y="3483005"/>
                </a:lnTo>
                <a:lnTo>
                  <a:pt x="999659" y="3483005"/>
                </a:lnTo>
                <a:close/>
                <a:moveTo>
                  <a:pt x="1708787" y="3251498"/>
                </a:moveTo>
                <a:lnTo>
                  <a:pt x="1862843" y="3251498"/>
                </a:lnTo>
                <a:lnTo>
                  <a:pt x="1862843" y="3576538"/>
                </a:lnTo>
                <a:lnTo>
                  <a:pt x="1665195" y="3576538"/>
                </a:lnTo>
                <a:cubicBezTo>
                  <a:pt x="1694256" y="3450980"/>
                  <a:pt x="1708787" y="3345314"/>
                  <a:pt x="1708787" y="3259539"/>
                </a:cubicBezTo>
                <a:close/>
                <a:moveTo>
                  <a:pt x="7186355" y="3099135"/>
                </a:moveTo>
                <a:lnTo>
                  <a:pt x="7186355" y="3719590"/>
                </a:lnTo>
                <a:lnTo>
                  <a:pt x="7378078" y="3719590"/>
                </a:lnTo>
                <a:lnTo>
                  <a:pt x="7378078" y="3468615"/>
                </a:lnTo>
                <a:lnTo>
                  <a:pt x="7587577" y="3468615"/>
                </a:lnTo>
                <a:lnTo>
                  <a:pt x="7587577" y="3719590"/>
                </a:lnTo>
                <a:lnTo>
                  <a:pt x="7780147" y="3719590"/>
                </a:lnTo>
                <a:lnTo>
                  <a:pt x="7780147" y="3099135"/>
                </a:lnTo>
                <a:lnTo>
                  <a:pt x="7587577" y="3099135"/>
                </a:lnTo>
                <a:lnTo>
                  <a:pt x="7587577" y="3316252"/>
                </a:lnTo>
                <a:lnTo>
                  <a:pt x="7378078" y="3316252"/>
                </a:lnTo>
                <a:lnTo>
                  <a:pt x="7378078" y="3099135"/>
                </a:lnTo>
                <a:close/>
                <a:moveTo>
                  <a:pt x="6689744" y="3099135"/>
                </a:moveTo>
                <a:lnTo>
                  <a:pt x="6456544" y="3719590"/>
                </a:lnTo>
                <a:lnTo>
                  <a:pt x="6652301" y="3719590"/>
                </a:lnTo>
                <a:lnTo>
                  <a:pt x="6682542" y="3617168"/>
                </a:lnTo>
                <a:lnTo>
                  <a:pt x="6900208" y="3617168"/>
                </a:lnTo>
                <a:lnTo>
                  <a:pt x="6931249" y="3719590"/>
                </a:lnTo>
                <a:lnTo>
                  <a:pt x="7132018" y="3719590"/>
                </a:lnTo>
                <a:lnTo>
                  <a:pt x="6898872" y="3099135"/>
                </a:lnTo>
                <a:close/>
                <a:moveTo>
                  <a:pt x="5846516" y="3099135"/>
                </a:moveTo>
                <a:lnTo>
                  <a:pt x="5846516" y="3252344"/>
                </a:lnTo>
                <a:lnTo>
                  <a:pt x="6042048" y="3252344"/>
                </a:lnTo>
                <a:lnTo>
                  <a:pt x="6042048" y="3719590"/>
                </a:lnTo>
                <a:lnTo>
                  <a:pt x="6233771" y="3719590"/>
                </a:lnTo>
                <a:lnTo>
                  <a:pt x="6233771" y="3252344"/>
                </a:lnTo>
                <a:lnTo>
                  <a:pt x="6429304" y="3252344"/>
                </a:lnTo>
                <a:lnTo>
                  <a:pt x="6429304" y="3099135"/>
                </a:lnTo>
                <a:close/>
                <a:moveTo>
                  <a:pt x="4490357" y="3099135"/>
                </a:moveTo>
                <a:lnTo>
                  <a:pt x="4490357" y="3719590"/>
                </a:lnTo>
                <a:lnTo>
                  <a:pt x="4671301" y="3719590"/>
                </a:lnTo>
                <a:lnTo>
                  <a:pt x="4903429" y="3378890"/>
                </a:lnTo>
                <a:lnTo>
                  <a:pt x="4903429" y="3719590"/>
                </a:lnTo>
                <a:lnTo>
                  <a:pt x="5083725" y="3719590"/>
                </a:lnTo>
                <a:lnTo>
                  <a:pt x="5083725" y="3099135"/>
                </a:lnTo>
                <a:lnTo>
                  <a:pt x="4904421" y="3099135"/>
                </a:lnTo>
                <a:lnTo>
                  <a:pt x="4671076" y="3442374"/>
                </a:lnTo>
                <a:lnTo>
                  <a:pt x="4671076" y="3099135"/>
                </a:lnTo>
                <a:close/>
                <a:moveTo>
                  <a:pt x="3137807" y="3099135"/>
                </a:moveTo>
                <a:lnTo>
                  <a:pt x="3137807" y="3719590"/>
                </a:lnTo>
                <a:lnTo>
                  <a:pt x="3318751" y="3719590"/>
                </a:lnTo>
                <a:lnTo>
                  <a:pt x="3550879" y="3378890"/>
                </a:lnTo>
                <a:lnTo>
                  <a:pt x="3550879" y="3719590"/>
                </a:lnTo>
                <a:lnTo>
                  <a:pt x="3731175" y="3719590"/>
                </a:lnTo>
                <a:lnTo>
                  <a:pt x="3731175" y="3099135"/>
                </a:lnTo>
                <a:lnTo>
                  <a:pt x="3551872" y="3099135"/>
                </a:lnTo>
                <a:lnTo>
                  <a:pt x="3318526" y="3442374"/>
                </a:lnTo>
                <a:lnTo>
                  <a:pt x="3318526" y="3099135"/>
                </a:lnTo>
                <a:close/>
                <a:moveTo>
                  <a:pt x="1534417" y="3099135"/>
                </a:moveTo>
                <a:lnTo>
                  <a:pt x="1534417" y="3237531"/>
                </a:lnTo>
                <a:cubicBezTo>
                  <a:pt x="1534417" y="3363371"/>
                  <a:pt x="1516500" y="3476374"/>
                  <a:pt x="1480666" y="3576538"/>
                </a:cubicBezTo>
                <a:lnTo>
                  <a:pt x="1416759" y="3576538"/>
                </a:lnTo>
                <a:lnTo>
                  <a:pt x="1416759" y="3854600"/>
                </a:lnTo>
                <a:lnTo>
                  <a:pt x="1570814" y="3854600"/>
                </a:lnTo>
                <a:lnTo>
                  <a:pt x="1570814" y="3719590"/>
                </a:lnTo>
                <a:lnTo>
                  <a:pt x="1966958" y="3719590"/>
                </a:lnTo>
                <a:lnTo>
                  <a:pt x="1966958" y="3854600"/>
                </a:lnTo>
                <a:lnTo>
                  <a:pt x="2121437" y="3854600"/>
                </a:lnTo>
                <a:lnTo>
                  <a:pt x="2121437" y="3576538"/>
                </a:lnTo>
                <a:lnTo>
                  <a:pt x="2054566" y="3576538"/>
                </a:lnTo>
                <a:lnTo>
                  <a:pt x="2054566" y="3099135"/>
                </a:lnTo>
                <a:close/>
                <a:moveTo>
                  <a:pt x="965219" y="3099135"/>
                </a:moveTo>
                <a:lnTo>
                  <a:pt x="732019" y="3719590"/>
                </a:lnTo>
                <a:lnTo>
                  <a:pt x="927776" y="3719590"/>
                </a:lnTo>
                <a:lnTo>
                  <a:pt x="958017" y="3617168"/>
                </a:lnTo>
                <a:lnTo>
                  <a:pt x="1175683" y="3617168"/>
                </a:lnTo>
                <a:lnTo>
                  <a:pt x="1206724" y="3719590"/>
                </a:lnTo>
                <a:lnTo>
                  <a:pt x="1407494" y="3719590"/>
                </a:lnTo>
                <a:lnTo>
                  <a:pt x="1174347" y="3099135"/>
                </a:lnTo>
                <a:close/>
                <a:moveTo>
                  <a:pt x="121991" y="3099135"/>
                </a:moveTo>
                <a:lnTo>
                  <a:pt x="121991" y="3252344"/>
                </a:lnTo>
                <a:lnTo>
                  <a:pt x="317523" y="3252344"/>
                </a:lnTo>
                <a:lnTo>
                  <a:pt x="317523" y="3719590"/>
                </a:lnTo>
                <a:lnTo>
                  <a:pt x="509247" y="3719590"/>
                </a:lnTo>
                <a:lnTo>
                  <a:pt x="509247" y="3252344"/>
                </a:lnTo>
                <a:lnTo>
                  <a:pt x="704779" y="3252344"/>
                </a:lnTo>
                <a:lnTo>
                  <a:pt x="704779" y="3099135"/>
                </a:lnTo>
                <a:close/>
                <a:moveTo>
                  <a:pt x="4405557" y="3094479"/>
                </a:moveTo>
                <a:cubicBezTo>
                  <a:pt x="4335019" y="3094479"/>
                  <a:pt x="4283244" y="3098147"/>
                  <a:pt x="4250232" y="3105483"/>
                </a:cubicBezTo>
                <a:cubicBezTo>
                  <a:pt x="4217220" y="3112819"/>
                  <a:pt x="4193378" y="3124881"/>
                  <a:pt x="4178706" y="3141669"/>
                </a:cubicBezTo>
                <a:cubicBezTo>
                  <a:pt x="4164034" y="3158458"/>
                  <a:pt x="4149503" y="3186179"/>
                  <a:pt x="4135113" y="3224834"/>
                </a:cubicBezTo>
                <a:cubicBezTo>
                  <a:pt x="4115362" y="3277033"/>
                  <a:pt x="4100832" y="3308634"/>
                  <a:pt x="4091521" y="3319638"/>
                </a:cubicBezTo>
                <a:cubicBezTo>
                  <a:pt x="4082210" y="3330642"/>
                  <a:pt x="4069230" y="3336567"/>
                  <a:pt x="4052583" y="3337413"/>
                </a:cubicBezTo>
                <a:lnTo>
                  <a:pt x="4052583" y="3099135"/>
                </a:lnTo>
                <a:lnTo>
                  <a:pt x="3861284" y="3099135"/>
                </a:lnTo>
                <a:lnTo>
                  <a:pt x="3861284" y="3719590"/>
                </a:lnTo>
                <a:lnTo>
                  <a:pt x="4052583" y="3719590"/>
                </a:lnTo>
                <a:lnTo>
                  <a:pt x="4052583" y="3474117"/>
                </a:lnTo>
                <a:cubicBezTo>
                  <a:pt x="4069998" y="3474117"/>
                  <a:pt x="4083620" y="3478853"/>
                  <a:pt x="4093452" y="3488325"/>
                </a:cubicBezTo>
                <a:cubicBezTo>
                  <a:pt x="4103283" y="3497797"/>
                  <a:pt x="4117047" y="3521479"/>
                  <a:pt x="4134743" y="3559371"/>
                </a:cubicBezTo>
                <a:lnTo>
                  <a:pt x="4209523" y="3719590"/>
                </a:lnTo>
                <a:lnTo>
                  <a:pt x="4425449" y="3719590"/>
                </a:lnTo>
                <a:lnTo>
                  <a:pt x="4341226" y="3549875"/>
                </a:lnTo>
                <a:cubicBezTo>
                  <a:pt x="4318090" y="3503037"/>
                  <a:pt x="4296223" y="3468544"/>
                  <a:pt x="4275626" y="3446395"/>
                </a:cubicBezTo>
                <a:cubicBezTo>
                  <a:pt x="4255028" y="3424246"/>
                  <a:pt x="4230904" y="3408657"/>
                  <a:pt x="4203253" y="3399628"/>
                </a:cubicBezTo>
                <a:cubicBezTo>
                  <a:pt x="4223568" y="3391446"/>
                  <a:pt x="4239581" y="3380512"/>
                  <a:pt x="4251290" y="3366828"/>
                </a:cubicBezTo>
                <a:cubicBezTo>
                  <a:pt x="4263000" y="3353143"/>
                  <a:pt x="4273933" y="3332405"/>
                  <a:pt x="4284090" y="3304613"/>
                </a:cubicBezTo>
                <a:cubicBezTo>
                  <a:pt x="4294248" y="3276821"/>
                  <a:pt x="4307227" y="3256717"/>
                  <a:pt x="4323028" y="3244303"/>
                </a:cubicBezTo>
                <a:cubicBezTo>
                  <a:pt x="4338828" y="3231888"/>
                  <a:pt x="4363093" y="3225681"/>
                  <a:pt x="4395823" y="3225681"/>
                </a:cubicBezTo>
                <a:lnTo>
                  <a:pt x="4405557" y="3225681"/>
                </a:lnTo>
                <a:close/>
                <a:moveTo>
                  <a:pt x="2149123" y="3094479"/>
                </a:moveTo>
                <a:lnTo>
                  <a:pt x="2149123" y="3225681"/>
                </a:lnTo>
                <a:lnTo>
                  <a:pt x="2158858" y="3225681"/>
                </a:lnTo>
                <a:cubicBezTo>
                  <a:pt x="2191587" y="3225681"/>
                  <a:pt x="2215853" y="3231888"/>
                  <a:pt x="2231653" y="3244303"/>
                </a:cubicBezTo>
                <a:cubicBezTo>
                  <a:pt x="2247454" y="3256717"/>
                  <a:pt x="2260362" y="3276821"/>
                  <a:pt x="2270379" y="3304613"/>
                </a:cubicBezTo>
                <a:cubicBezTo>
                  <a:pt x="2280395" y="3332405"/>
                  <a:pt x="2291329" y="3353143"/>
                  <a:pt x="2303179" y="3366828"/>
                </a:cubicBezTo>
                <a:cubicBezTo>
                  <a:pt x="2315029" y="3380512"/>
                  <a:pt x="2330971" y="3391446"/>
                  <a:pt x="2351004" y="3399628"/>
                </a:cubicBezTo>
                <a:cubicBezTo>
                  <a:pt x="2323917" y="3408375"/>
                  <a:pt x="2300005" y="3423823"/>
                  <a:pt x="2279266" y="3445972"/>
                </a:cubicBezTo>
                <a:cubicBezTo>
                  <a:pt x="2258528" y="3468121"/>
                  <a:pt x="2236591" y="3502755"/>
                  <a:pt x="2213454" y="3549875"/>
                </a:cubicBezTo>
                <a:lnTo>
                  <a:pt x="2129232" y="3719590"/>
                </a:lnTo>
                <a:lnTo>
                  <a:pt x="2345079" y="3719590"/>
                </a:lnTo>
                <a:lnTo>
                  <a:pt x="2419567" y="3559186"/>
                </a:lnTo>
                <a:cubicBezTo>
                  <a:pt x="2437061" y="3521377"/>
                  <a:pt x="2450745" y="3497747"/>
                  <a:pt x="2460620" y="3488295"/>
                </a:cubicBezTo>
                <a:cubicBezTo>
                  <a:pt x="2470496" y="3478843"/>
                  <a:pt x="2484322" y="3474117"/>
                  <a:pt x="2502097" y="3474117"/>
                </a:cubicBezTo>
                <a:lnTo>
                  <a:pt x="2502097" y="3719590"/>
                </a:lnTo>
                <a:lnTo>
                  <a:pt x="2693397" y="3719590"/>
                </a:lnTo>
                <a:lnTo>
                  <a:pt x="2693397" y="3474117"/>
                </a:lnTo>
                <a:cubicBezTo>
                  <a:pt x="2710891" y="3474117"/>
                  <a:pt x="2724575" y="3478843"/>
                  <a:pt x="2734450" y="3488295"/>
                </a:cubicBezTo>
                <a:cubicBezTo>
                  <a:pt x="2744326" y="3497747"/>
                  <a:pt x="2758151" y="3521377"/>
                  <a:pt x="2775927" y="3559186"/>
                </a:cubicBezTo>
                <a:lnTo>
                  <a:pt x="2850415" y="3719590"/>
                </a:lnTo>
                <a:lnTo>
                  <a:pt x="3066263" y="3719590"/>
                </a:lnTo>
                <a:lnTo>
                  <a:pt x="2982040" y="3549875"/>
                </a:lnTo>
                <a:cubicBezTo>
                  <a:pt x="2958903" y="3503037"/>
                  <a:pt x="2937036" y="3468544"/>
                  <a:pt x="2916439" y="3446395"/>
                </a:cubicBezTo>
                <a:cubicBezTo>
                  <a:pt x="2895842" y="3424246"/>
                  <a:pt x="2871859" y="3408657"/>
                  <a:pt x="2844490" y="3399628"/>
                </a:cubicBezTo>
                <a:cubicBezTo>
                  <a:pt x="2864523" y="3391446"/>
                  <a:pt x="2880394" y="3380512"/>
                  <a:pt x="2892103" y="3366828"/>
                </a:cubicBezTo>
                <a:cubicBezTo>
                  <a:pt x="2903813" y="3353143"/>
                  <a:pt x="2914746" y="3332405"/>
                  <a:pt x="2924903" y="3304613"/>
                </a:cubicBezTo>
                <a:cubicBezTo>
                  <a:pt x="2935061" y="3276821"/>
                  <a:pt x="2948040" y="3256717"/>
                  <a:pt x="2963841" y="3244303"/>
                </a:cubicBezTo>
                <a:cubicBezTo>
                  <a:pt x="2979641" y="3231888"/>
                  <a:pt x="3003907" y="3225681"/>
                  <a:pt x="3036636" y="3225681"/>
                </a:cubicBezTo>
                <a:lnTo>
                  <a:pt x="3046371" y="3225681"/>
                </a:lnTo>
                <a:lnTo>
                  <a:pt x="3046371" y="3094479"/>
                </a:lnTo>
                <a:cubicBezTo>
                  <a:pt x="2975833" y="3094479"/>
                  <a:pt x="2924057" y="3098147"/>
                  <a:pt x="2891045" y="3105483"/>
                </a:cubicBezTo>
                <a:cubicBezTo>
                  <a:pt x="2858034" y="3112819"/>
                  <a:pt x="2834192" y="3124881"/>
                  <a:pt x="2819519" y="3141669"/>
                </a:cubicBezTo>
                <a:cubicBezTo>
                  <a:pt x="2804848" y="3158458"/>
                  <a:pt x="2790316" y="3186179"/>
                  <a:pt x="2775927" y="3224834"/>
                </a:cubicBezTo>
                <a:cubicBezTo>
                  <a:pt x="2756176" y="3277033"/>
                  <a:pt x="2741645" y="3308634"/>
                  <a:pt x="2732334" y="3319638"/>
                </a:cubicBezTo>
                <a:cubicBezTo>
                  <a:pt x="2723023" y="3330642"/>
                  <a:pt x="2710044" y="3336567"/>
                  <a:pt x="2693397" y="3337413"/>
                </a:cubicBezTo>
                <a:lnTo>
                  <a:pt x="2693397" y="3099135"/>
                </a:lnTo>
                <a:lnTo>
                  <a:pt x="2502097" y="3099135"/>
                </a:lnTo>
                <a:lnTo>
                  <a:pt x="2502097" y="3337413"/>
                </a:lnTo>
                <a:cubicBezTo>
                  <a:pt x="2485168" y="3336567"/>
                  <a:pt x="2472048" y="3330642"/>
                  <a:pt x="2462737" y="3319638"/>
                </a:cubicBezTo>
                <a:cubicBezTo>
                  <a:pt x="2453425" y="3308634"/>
                  <a:pt x="2439036" y="3277033"/>
                  <a:pt x="2419567" y="3224834"/>
                </a:cubicBezTo>
                <a:cubicBezTo>
                  <a:pt x="2404895" y="3186179"/>
                  <a:pt x="2390294" y="3158458"/>
                  <a:pt x="2375763" y="3141669"/>
                </a:cubicBezTo>
                <a:cubicBezTo>
                  <a:pt x="2361232" y="3124881"/>
                  <a:pt x="2337461" y="3112819"/>
                  <a:pt x="2304449" y="3105483"/>
                </a:cubicBezTo>
                <a:cubicBezTo>
                  <a:pt x="2271437" y="3098147"/>
                  <a:pt x="2219661" y="3094479"/>
                  <a:pt x="2149123" y="3094479"/>
                </a:cubicBezTo>
                <a:close/>
                <a:moveTo>
                  <a:pt x="5505016" y="3088554"/>
                </a:moveTo>
                <a:cubicBezTo>
                  <a:pt x="5405134" y="3088554"/>
                  <a:pt x="5327894" y="3116117"/>
                  <a:pt x="5273297" y="3171243"/>
                </a:cubicBezTo>
                <a:cubicBezTo>
                  <a:pt x="5218701" y="3226368"/>
                  <a:pt x="5191402" y="3305248"/>
                  <a:pt x="5191402" y="3407881"/>
                </a:cubicBezTo>
                <a:cubicBezTo>
                  <a:pt x="5191402" y="3484860"/>
                  <a:pt x="5206921" y="3548022"/>
                  <a:pt x="5237958" y="3597366"/>
                </a:cubicBezTo>
                <a:cubicBezTo>
                  <a:pt x="5268994" y="3646710"/>
                  <a:pt x="5305886" y="3681180"/>
                  <a:pt x="5348632" y="3700776"/>
                </a:cubicBezTo>
                <a:cubicBezTo>
                  <a:pt x="5391379" y="3720373"/>
                  <a:pt x="5446469" y="3730171"/>
                  <a:pt x="5513904" y="3730171"/>
                </a:cubicBezTo>
                <a:cubicBezTo>
                  <a:pt x="5569488" y="3730171"/>
                  <a:pt x="5615267" y="3722129"/>
                  <a:pt x="5651242" y="3706047"/>
                </a:cubicBezTo>
                <a:cubicBezTo>
                  <a:pt x="5687216" y="3689964"/>
                  <a:pt x="5717337" y="3666122"/>
                  <a:pt x="5741601" y="3634521"/>
                </a:cubicBezTo>
                <a:cubicBezTo>
                  <a:pt x="5765866" y="3602920"/>
                  <a:pt x="5783642" y="3563559"/>
                  <a:pt x="5794928" y="3516440"/>
                </a:cubicBezTo>
                <a:lnTo>
                  <a:pt x="5626906" y="3465652"/>
                </a:lnTo>
                <a:cubicBezTo>
                  <a:pt x="5618441" y="3504871"/>
                  <a:pt x="5604827" y="3534780"/>
                  <a:pt x="5586064" y="3555377"/>
                </a:cubicBezTo>
                <a:cubicBezTo>
                  <a:pt x="5567302" y="3575974"/>
                  <a:pt x="5539580" y="3586273"/>
                  <a:pt x="5502900" y="3586273"/>
                </a:cubicBezTo>
                <a:cubicBezTo>
                  <a:pt x="5465092" y="3586273"/>
                  <a:pt x="5435747" y="3573521"/>
                  <a:pt x="5414868" y="3548017"/>
                </a:cubicBezTo>
                <a:cubicBezTo>
                  <a:pt x="5393989" y="3522513"/>
                  <a:pt x="5383549" y="3475377"/>
                  <a:pt x="5383549" y="3406611"/>
                </a:cubicBezTo>
                <a:cubicBezTo>
                  <a:pt x="5383549" y="3351098"/>
                  <a:pt x="5392296" y="3310377"/>
                  <a:pt x="5409789" y="3284450"/>
                </a:cubicBezTo>
                <a:cubicBezTo>
                  <a:pt x="5432926" y="3249503"/>
                  <a:pt x="5466219" y="3232029"/>
                  <a:pt x="5509671" y="3232029"/>
                </a:cubicBezTo>
                <a:cubicBezTo>
                  <a:pt x="5528857" y="3232029"/>
                  <a:pt x="5546210" y="3235979"/>
                  <a:pt x="5561729" y="3243879"/>
                </a:cubicBezTo>
                <a:cubicBezTo>
                  <a:pt x="5577247" y="3251780"/>
                  <a:pt x="5590368" y="3263066"/>
                  <a:pt x="5601089" y="3277738"/>
                </a:cubicBezTo>
                <a:cubicBezTo>
                  <a:pt x="5607578" y="3286485"/>
                  <a:pt x="5613786" y="3300310"/>
                  <a:pt x="5619711" y="3319214"/>
                </a:cubicBezTo>
                <a:lnTo>
                  <a:pt x="5789003" y="3281547"/>
                </a:lnTo>
                <a:cubicBezTo>
                  <a:pt x="5767278" y="3216087"/>
                  <a:pt x="5734054" y="3167557"/>
                  <a:pt x="5689333" y="3135956"/>
                </a:cubicBezTo>
                <a:cubicBezTo>
                  <a:pt x="5644611" y="3104355"/>
                  <a:pt x="5583173" y="3088554"/>
                  <a:pt x="5505016" y="3088554"/>
                </a:cubicBezTo>
                <a:close/>
                <a:moveTo>
                  <a:pt x="0" y="0"/>
                </a:moveTo>
                <a:lnTo>
                  <a:pt x="8016457" y="0"/>
                </a:lnTo>
                <a:lnTo>
                  <a:pt x="8016457" y="6836487"/>
                </a:lnTo>
                <a:lnTo>
                  <a:pt x="0" y="6836487"/>
                </a:ln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6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88" y="245302"/>
            <a:ext cx="8061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защитника Отечества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— 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праздник, отмечаемый ежегодно в таких странах, как: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7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2" grpId="0" animBg="1"/>
      <p:bldP spid="27" grpId="0" animBg="1"/>
      <p:bldP spid="35" grpId="0" animBg="1"/>
      <p:bldP spid="3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81813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9785" y="2040522"/>
            <a:ext cx="96092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ИСТОРИЯ</a:t>
            </a:r>
            <a:r>
              <a:rPr lang="ru-RU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ПРАЗДНИКА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81" l="0" r="90000">
                        <a14:foregroundMark x1="33438" y1="92349" x2="34063" y2="88735"/>
                        <a14:foregroundMark x1="6016" y1="89160" x2="7031" y2="88523"/>
                        <a14:backgroundMark x1="2656" y1="4357" x2="625" y2="27099"/>
                        <a14:backgroundMark x1="3594" y1="29012" x2="10313" y2="29224"/>
                        <a14:backgroundMark x1="7031" y1="6482" x2="156" y2="27949"/>
                        <a14:backgroundMark x1="3906" y1="30074" x2="1875" y2="61530"/>
                        <a14:backgroundMark x1="9375" y1="49841" x2="3750" y2="48353"/>
                        <a14:backgroundMark x1="5938" y1="56004" x2="3750" y2="60255"/>
                        <a14:backgroundMark x1="781" y1="71732" x2="2969" y2="71307"/>
                        <a14:backgroundMark x1="625" y1="69182" x2="3750" y2="70244"/>
                        <a14:backgroundMark x1="3281" y1="75770" x2="3125" y2="75558"/>
                        <a14:backgroundMark x1="1875" y1="76833" x2="1875" y2="76833"/>
                        <a14:backgroundMark x1="625" y1="81934" x2="2813" y2="93411"/>
                        <a14:backgroundMark x1="3750" y1="95537" x2="15625" y2="97662"/>
                        <a14:backgroundMark x1="12031" y1="93199" x2="18438" y2="99787"/>
                        <a14:backgroundMark x1="8438" y1="85654" x2="8906" y2="86610"/>
                        <a14:backgroundMark x1="5938" y1="88310" x2="6484" y2="87035"/>
                        <a14:backgroundMark x1="5781" y1="91073" x2="8203" y2="89479"/>
                        <a14:backgroundMark x1="30703" y1="56748" x2="30703" y2="56748"/>
                        <a14:backgroundMark x1="30781" y1="59936" x2="30781" y2="59936"/>
                        <a14:backgroundMark x1="30625" y1="62593" x2="30625" y2="62593"/>
                        <a14:backgroundMark x1="32578" y1="70457" x2="32578" y2="70457"/>
                        <a14:backgroundMark x1="33125" y1="72689" x2="33125" y2="72689"/>
                        <a14:backgroundMark x1="34375" y1="75345" x2="34375" y2="75345"/>
                        <a14:backgroundMark x1="35781" y1="78852" x2="35781" y2="78852"/>
                        <a14:backgroundMark x1="35313" y1="81296" x2="35547" y2="81190"/>
                        <a14:backgroundMark x1="32734" y1="83741" x2="32734" y2="83741"/>
                        <a14:backgroundMark x1="29375" y1="87141" x2="29375" y2="87141"/>
                        <a14:backgroundMark x1="29844" y1="88310" x2="29844" y2="88310"/>
                        <a14:backgroundMark x1="29141" y1="85654" x2="29141" y2="85654"/>
                      </a14:backgroundRemoval>
                    </a14:imgEffect>
                  </a14:imgLayer>
                </a14:imgProps>
              </a:ext>
            </a:extLst>
          </a:blip>
          <a:srcRect r="60944"/>
          <a:stretch/>
        </p:blipFill>
        <p:spPr>
          <a:xfrm>
            <a:off x="8593345" y="0"/>
            <a:ext cx="3799793" cy="715239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8124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69280" y="0"/>
            <a:ext cx="10322720" cy="68818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81813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75000"/>
                </a:schemeClr>
              </a:gs>
              <a:gs pos="100000">
                <a:schemeClr val="dk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493" y="237457"/>
            <a:ext cx="8859253" cy="65242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10 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января 1919 года 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Высшей военной инспекции РККА Николай </a:t>
            </a:r>
            <a:r>
              <a:rPr lang="ru-R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Подвойский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отправил во ВЦИК предложение отметить первую годовщину создания Рабоче-крестьянской Красной армии в день учреждения декрета о ее создании, то есть 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января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Его 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просьба пришла с опозданием, в связи с чем была отклонена.</a:t>
            </a:r>
          </a:p>
          <a:p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8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130" t="1870" r="1487" b="12253"/>
          <a:stretch/>
        </p:blipFill>
        <p:spPr>
          <a:xfrm>
            <a:off x="4427621" y="0"/>
            <a:ext cx="7764379" cy="68629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81813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79000"/>
                </a:schemeClr>
              </a:gs>
              <a:gs pos="100000">
                <a:schemeClr val="dk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0631" y="358108"/>
            <a:ext cx="8069179" cy="681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24 </a:t>
            </a: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января</a:t>
            </a:r>
            <a:r>
              <a:rPr lang="ru-RU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президиум Моссовета </a:t>
            </a:r>
            <a:r>
              <a:rPr lang="ru-RU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рассмотрел данный вопрос.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Тогда </a:t>
            </a:r>
            <a:r>
              <a:rPr lang="ru-RU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решено объединить праздник с </a:t>
            </a: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Днем красного подарка, который отмечали 17 </a:t>
            </a:r>
            <a:r>
              <a:rPr lang="ru-R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  <a:r>
              <a:rPr lang="ru-RU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Поскольку в тот год праздник красного подарка выпал на понедельник, решили перенести торжество на ближайшее воскресенье, </a:t>
            </a:r>
            <a:r>
              <a:rPr lang="ru-RU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есть </a:t>
            </a:r>
            <a:r>
              <a:rPr lang="ru-RU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февраля</a:t>
            </a:r>
            <a:r>
              <a:rPr lang="ru-RU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 </a:t>
            </a: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1919-м праздник отметили, а потом забыли о нем на несколько лет</a:t>
            </a:r>
            <a:r>
              <a:rPr lang="ru-R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После чего название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праздника менялось множество раз.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6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7797460"/>
          </a:xfrm>
          <a:prstGeom prst="rect">
            <a:avLst/>
          </a:prstGeom>
        </p:spPr>
      </p:pic>
      <p:sp>
        <p:nvSpPr>
          <p:cNvPr id="25" name="Полилиния 24"/>
          <p:cNvSpPr/>
          <p:nvPr/>
        </p:nvSpPr>
        <p:spPr>
          <a:xfrm>
            <a:off x="606591" y="189497"/>
            <a:ext cx="10996863" cy="6439903"/>
          </a:xfrm>
          <a:custGeom>
            <a:avLst/>
            <a:gdLst/>
            <a:ahLst/>
            <a:cxnLst/>
            <a:rect l="l" t="t" r="r" b="b"/>
            <a:pathLst>
              <a:path w="10996863" h="6439903">
                <a:moveTo>
                  <a:pt x="9610280" y="5065401"/>
                </a:moveTo>
                <a:cubicBezTo>
                  <a:pt x="9520859" y="5065401"/>
                  <a:pt x="9450863" y="5076578"/>
                  <a:pt x="9400293" y="5098934"/>
                </a:cubicBezTo>
                <a:cubicBezTo>
                  <a:pt x="9349722" y="5121289"/>
                  <a:pt x="9310546" y="5153411"/>
                  <a:pt x="9282765" y="5195300"/>
                </a:cubicBezTo>
                <a:cubicBezTo>
                  <a:pt x="9254984" y="5237189"/>
                  <a:pt x="9235884" y="5295465"/>
                  <a:pt x="9225466" y="5370126"/>
                </a:cubicBezTo>
                <a:lnTo>
                  <a:pt x="9491125" y="5391613"/>
                </a:lnTo>
                <a:cubicBezTo>
                  <a:pt x="9498504" y="5337788"/>
                  <a:pt x="9512937" y="5300239"/>
                  <a:pt x="9534424" y="5278969"/>
                </a:cubicBezTo>
                <a:cubicBezTo>
                  <a:pt x="9555911" y="5257699"/>
                  <a:pt x="9583584" y="5247064"/>
                  <a:pt x="9617442" y="5247064"/>
                </a:cubicBezTo>
                <a:cubicBezTo>
                  <a:pt x="9649999" y="5247064"/>
                  <a:pt x="9677020" y="5257374"/>
                  <a:pt x="9698507" y="5277992"/>
                </a:cubicBezTo>
                <a:cubicBezTo>
                  <a:pt x="9719994" y="5298611"/>
                  <a:pt x="9730738" y="5323463"/>
                  <a:pt x="9730738" y="5352546"/>
                </a:cubicBezTo>
                <a:cubicBezTo>
                  <a:pt x="9730738" y="5379459"/>
                  <a:pt x="9719886" y="5407891"/>
                  <a:pt x="9698182" y="5437843"/>
                </a:cubicBezTo>
                <a:cubicBezTo>
                  <a:pt x="9676478" y="5467795"/>
                  <a:pt x="9626775" y="5511637"/>
                  <a:pt x="9549074" y="5569370"/>
                </a:cubicBezTo>
                <a:cubicBezTo>
                  <a:pt x="9421888" y="5663566"/>
                  <a:pt x="9335181" y="5745282"/>
                  <a:pt x="9288951" y="5814518"/>
                </a:cubicBezTo>
                <a:cubicBezTo>
                  <a:pt x="9242721" y="5883754"/>
                  <a:pt x="9215048" y="5957657"/>
                  <a:pt x="9205933" y="6036225"/>
                </a:cubicBezTo>
                <a:lnTo>
                  <a:pt x="10001605" y="6036225"/>
                </a:lnTo>
                <a:lnTo>
                  <a:pt x="10001605" y="5820052"/>
                </a:lnTo>
                <a:lnTo>
                  <a:pt x="9587491" y="5820052"/>
                </a:lnTo>
                <a:cubicBezTo>
                  <a:pt x="9611799" y="5796178"/>
                  <a:pt x="9632961" y="5776861"/>
                  <a:pt x="9650975" y="5762102"/>
                </a:cubicBezTo>
                <a:cubicBezTo>
                  <a:pt x="9668990" y="5747344"/>
                  <a:pt x="9704693" y="5721516"/>
                  <a:pt x="9758085" y="5684619"/>
                </a:cubicBezTo>
                <a:cubicBezTo>
                  <a:pt x="9847940" y="5621243"/>
                  <a:pt x="9909905" y="5563076"/>
                  <a:pt x="9943981" y="5510118"/>
                </a:cubicBezTo>
                <a:cubicBezTo>
                  <a:pt x="9978056" y="5457160"/>
                  <a:pt x="9995094" y="5401597"/>
                  <a:pt x="9995094" y="5343430"/>
                </a:cubicBezTo>
                <a:cubicBezTo>
                  <a:pt x="9995094" y="5288736"/>
                  <a:pt x="9980226" y="5239359"/>
                  <a:pt x="9950492" y="5195300"/>
                </a:cubicBezTo>
                <a:cubicBezTo>
                  <a:pt x="9920757" y="5151241"/>
                  <a:pt x="9879953" y="5118576"/>
                  <a:pt x="9828081" y="5097306"/>
                </a:cubicBezTo>
                <a:cubicBezTo>
                  <a:pt x="9776208" y="5076036"/>
                  <a:pt x="9703608" y="5065401"/>
                  <a:pt x="9610280" y="5065401"/>
                </a:cubicBezTo>
                <a:close/>
                <a:moveTo>
                  <a:pt x="9610280" y="3465201"/>
                </a:moveTo>
                <a:cubicBezTo>
                  <a:pt x="9520859" y="3465201"/>
                  <a:pt x="9450863" y="3476378"/>
                  <a:pt x="9400293" y="3498733"/>
                </a:cubicBezTo>
                <a:cubicBezTo>
                  <a:pt x="9349722" y="3521089"/>
                  <a:pt x="9310546" y="3553211"/>
                  <a:pt x="9282765" y="3595100"/>
                </a:cubicBezTo>
                <a:cubicBezTo>
                  <a:pt x="9254984" y="3636989"/>
                  <a:pt x="9235884" y="3695264"/>
                  <a:pt x="9225466" y="3769926"/>
                </a:cubicBezTo>
                <a:lnTo>
                  <a:pt x="9491125" y="3791413"/>
                </a:lnTo>
                <a:cubicBezTo>
                  <a:pt x="9498504" y="3737587"/>
                  <a:pt x="9512937" y="3700039"/>
                  <a:pt x="9534424" y="3678769"/>
                </a:cubicBezTo>
                <a:cubicBezTo>
                  <a:pt x="9555911" y="3657499"/>
                  <a:pt x="9583584" y="3646864"/>
                  <a:pt x="9617442" y="3646864"/>
                </a:cubicBezTo>
                <a:cubicBezTo>
                  <a:pt x="9649999" y="3646864"/>
                  <a:pt x="9677020" y="3657173"/>
                  <a:pt x="9698507" y="3677792"/>
                </a:cubicBezTo>
                <a:cubicBezTo>
                  <a:pt x="9719994" y="3698411"/>
                  <a:pt x="9730738" y="3723262"/>
                  <a:pt x="9730738" y="3752346"/>
                </a:cubicBezTo>
                <a:cubicBezTo>
                  <a:pt x="9730738" y="3779259"/>
                  <a:pt x="9719886" y="3807691"/>
                  <a:pt x="9698182" y="3837643"/>
                </a:cubicBezTo>
                <a:cubicBezTo>
                  <a:pt x="9676478" y="3867595"/>
                  <a:pt x="9626775" y="3911437"/>
                  <a:pt x="9549074" y="3969170"/>
                </a:cubicBezTo>
                <a:cubicBezTo>
                  <a:pt x="9421888" y="4063366"/>
                  <a:pt x="9335181" y="4145082"/>
                  <a:pt x="9288951" y="4214318"/>
                </a:cubicBezTo>
                <a:cubicBezTo>
                  <a:pt x="9242721" y="4283554"/>
                  <a:pt x="9215048" y="4357456"/>
                  <a:pt x="9205933" y="4436025"/>
                </a:cubicBezTo>
                <a:lnTo>
                  <a:pt x="10001605" y="4436025"/>
                </a:lnTo>
                <a:lnTo>
                  <a:pt x="10001605" y="4219852"/>
                </a:lnTo>
                <a:lnTo>
                  <a:pt x="9587491" y="4219852"/>
                </a:lnTo>
                <a:cubicBezTo>
                  <a:pt x="9611799" y="4195978"/>
                  <a:pt x="9632961" y="4176661"/>
                  <a:pt x="9650975" y="4161902"/>
                </a:cubicBezTo>
                <a:cubicBezTo>
                  <a:pt x="9668990" y="4147144"/>
                  <a:pt x="9704693" y="4121316"/>
                  <a:pt x="9758085" y="4084419"/>
                </a:cubicBezTo>
                <a:cubicBezTo>
                  <a:pt x="9847940" y="4021043"/>
                  <a:pt x="9909905" y="3962876"/>
                  <a:pt x="9943981" y="3909918"/>
                </a:cubicBezTo>
                <a:cubicBezTo>
                  <a:pt x="9978056" y="3856960"/>
                  <a:pt x="9995094" y="3801397"/>
                  <a:pt x="9995094" y="3743230"/>
                </a:cubicBezTo>
                <a:cubicBezTo>
                  <a:pt x="9995094" y="3688536"/>
                  <a:pt x="9980226" y="3639159"/>
                  <a:pt x="9950492" y="3595100"/>
                </a:cubicBezTo>
                <a:cubicBezTo>
                  <a:pt x="9920757" y="3551040"/>
                  <a:pt x="9879953" y="3518376"/>
                  <a:pt x="9828081" y="3497106"/>
                </a:cubicBezTo>
                <a:cubicBezTo>
                  <a:pt x="9776208" y="3475836"/>
                  <a:pt x="9703608" y="3465201"/>
                  <a:pt x="9610280" y="3465201"/>
                </a:cubicBezTo>
                <a:close/>
                <a:moveTo>
                  <a:pt x="9591397" y="2030386"/>
                </a:moveTo>
                <a:cubicBezTo>
                  <a:pt x="9628729" y="2030386"/>
                  <a:pt x="9660417" y="2045036"/>
                  <a:pt x="9686461" y="2074337"/>
                </a:cubicBezTo>
                <a:cubicBezTo>
                  <a:pt x="9712506" y="2103637"/>
                  <a:pt x="9725529" y="2144116"/>
                  <a:pt x="9725529" y="2195771"/>
                </a:cubicBezTo>
                <a:cubicBezTo>
                  <a:pt x="9725529" y="2246559"/>
                  <a:pt x="9713157" y="2285626"/>
                  <a:pt x="9688415" y="2312973"/>
                </a:cubicBezTo>
                <a:cubicBezTo>
                  <a:pt x="9663672" y="2340321"/>
                  <a:pt x="9632635" y="2353994"/>
                  <a:pt x="9595304" y="2353994"/>
                </a:cubicBezTo>
                <a:cubicBezTo>
                  <a:pt x="9559275" y="2353994"/>
                  <a:pt x="9529215" y="2339887"/>
                  <a:pt x="9505124" y="2311671"/>
                </a:cubicBezTo>
                <a:cubicBezTo>
                  <a:pt x="9481032" y="2283456"/>
                  <a:pt x="9468986" y="2242652"/>
                  <a:pt x="9468986" y="2189260"/>
                </a:cubicBezTo>
                <a:cubicBezTo>
                  <a:pt x="9468986" y="2136302"/>
                  <a:pt x="9480598" y="2096584"/>
                  <a:pt x="9503821" y="2070105"/>
                </a:cubicBezTo>
                <a:cubicBezTo>
                  <a:pt x="9527045" y="2043626"/>
                  <a:pt x="9556237" y="2030386"/>
                  <a:pt x="9591397" y="2030386"/>
                </a:cubicBezTo>
                <a:close/>
                <a:moveTo>
                  <a:pt x="9583584" y="1865001"/>
                </a:moveTo>
                <a:cubicBezTo>
                  <a:pt x="9504147" y="1865001"/>
                  <a:pt x="9438167" y="1878349"/>
                  <a:pt x="9385643" y="1905045"/>
                </a:cubicBezTo>
                <a:cubicBezTo>
                  <a:pt x="9333119" y="1931741"/>
                  <a:pt x="9291881" y="1971134"/>
                  <a:pt x="9261929" y="2023224"/>
                </a:cubicBezTo>
                <a:cubicBezTo>
                  <a:pt x="9231978" y="2075314"/>
                  <a:pt x="9217002" y="2133046"/>
                  <a:pt x="9217002" y="2196422"/>
                </a:cubicBezTo>
                <a:cubicBezTo>
                  <a:pt x="9217002" y="2289316"/>
                  <a:pt x="9246411" y="2366148"/>
                  <a:pt x="9305229" y="2426920"/>
                </a:cubicBezTo>
                <a:cubicBezTo>
                  <a:pt x="9364047" y="2487691"/>
                  <a:pt x="9436213" y="2518077"/>
                  <a:pt x="9521727" y="2518077"/>
                </a:cubicBezTo>
                <a:cubicBezTo>
                  <a:pt x="9565570" y="2518077"/>
                  <a:pt x="9604203" y="2510481"/>
                  <a:pt x="9637627" y="2495288"/>
                </a:cubicBezTo>
                <a:cubicBezTo>
                  <a:pt x="9671051" y="2480095"/>
                  <a:pt x="9703608" y="2456221"/>
                  <a:pt x="9735296" y="2423664"/>
                </a:cubicBezTo>
                <a:cubicBezTo>
                  <a:pt x="9726614" y="2526108"/>
                  <a:pt x="9713592" y="2593173"/>
                  <a:pt x="9696228" y="2624861"/>
                </a:cubicBezTo>
                <a:cubicBezTo>
                  <a:pt x="9672354" y="2667836"/>
                  <a:pt x="9639147" y="2689322"/>
                  <a:pt x="9596606" y="2689322"/>
                </a:cubicBezTo>
                <a:cubicBezTo>
                  <a:pt x="9572732" y="2689322"/>
                  <a:pt x="9552547" y="2681726"/>
                  <a:pt x="9536052" y="2666533"/>
                </a:cubicBezTo>
                <a:cubicBezTo>
                  <a:pt x="9519557" y="2651340"/>
                  <a:pt x="9507837" y="2625295"/>
                  <a:pt x="9500891" y="2588399"/>
                </a:cubicBezTo>
                <a:lnTo>
                  <a:pt x="9237187" y="2621606"/>
                </a:lnTo>
                <a:cubicBezTo>
                  <a:pt x="9252814" y="2672393"/>
                  <a:pt x="9275169" y="2714716"/>
                  <a:pt x="9304252" y="2748575"/>
                </a:cubicBezTo>
                <a:cubicBezTo>
                  <a:pt x="9333336" y="2782433"/>
                  <a:pt x="9369799" y="2808152"/>
                  <a:pt x="9413641" y="2825733"/>
                </a:cubicBezTo>
                <a:cubicBezTo>
                  <a:pt x="9457483" y="2843313"/>
                  <a:pt x="9517386" y="2852103"/>
                  <a:pt x="9593351" y="2852103"/>
                </a:cubicBezTo>
                <a:cubicBezTo>
                  <a:pt x="9721839" y="2852103"/>
                  <a:pt x="9822329" y="2812059"/>
                  <a:pt x="9894821" y="2731971"/>
                </a:cubicBezTo>
                <a:cubicBezTo>
                  <a:pt x="9967313" y="2651883"/>
                  <a:pt x="10003558" y="2525674"/>
                  <a:pt x="10003558" y="2353343"/>
                </a:cubicBezTo>
                <a:cubicBezTo>
                  <a:pt x="10003558" y="2236141"/>
                  <a:pt x="9986304" y="2141837"/>
                  <a:pt x="9951794" y="2070430"/>
                </a:cubicBezTo>
                <a:cubicBezTo>
                  <a:pt x="9917285" y="1999024"/>
                  <a:pt x="9871163" y="1946934"/>
                  <a:pt x="9813430" y="1914161"/>
                </a:cubicBezTo>
                <a:cubicBezTo>
                  <a:pt x="9755698" y="1881387"/>
                  <a:pt x="9679082" y="1865001"/>
                  <a:pt x="9583584" y="1865001"/>
                </a:cubicBezTo>
                <a:close/>
                <a:moveTo>
                  <a:pt x="9607024" y="264801"/>
                </a:moveTo>
                <a:cubicBezTo>
                  <a:pt x="9578809" y="324704"/>
                  <a:pt x="9539742" y="375058"/>
                  <a:pt x="9489822" y="415861"/>
                </a:cubicBezTo>
                <a:cubicBezTo>
                  <a:pt x="9439903" y="456665"/>
                  <a:pt x="9369799" y="491609"/>
                  <a:pt x="9279510" y="520692"/>
                </a:cubicBezTo>
                <a:lnTo>
                  <a:pt x="9279510" y="738167"/>
                </a:lnTo>
                <a:cubicBezTo>
                  <a:pt x="9340715" y="719502"/>
                  <a:pt x="9391611" y="699968"/>
                  <a:pt x="9432198" y="679566"/>
                </a:cubicBezTo>
                <a:cubicBezTo>
                  <a:pt x="9472785" y="659164"/>
                  <a:pt x="9514782" y="632468"/>
                  <a:pt x="9558190" y="599478"/>
                </a:cubicBezTo>
                <a:lnTo>
                  <a:pt x="9558190" y="1235625"/>
                </a:lnTo>
                <a:lnTo>
                  <a:pt x="9826453" y="1235625"/>
                </a:lnTo>
                <a:lnTo>
                  <a:pt x="9826453" y="264801"/>
                </a:lnTo>
                <a:close/>
                <a:moveTo>
                  <a:pt x="1073339" y="0"/>
                </a:moveTo>
                <a:lnTo>
                  <a:pt x="9923524" y="0"/>
                </a:lnTo>
                <a:cubicBezTo>
                  <a:pt x="10516313" y="0"/>
                  <a:pt x="10996863" y="480550"/>
                  <a:pt x="10996863" y="1073339"/>
                </a:cubicBezTo>
                <a:lnTo>
                  <a:pt x="10996863" y="5366564"/>
                </a:lnTo>
                <a:cubicBezTo>
                  <a:pt x="10996863" y="5959353"/>
                  <a:pt x="10516313" y="6439903"/>
                  <a:pt x="9923524" y="6439903"/>
                </a:cubicBezTo>
                <a:lnTo>
                  <a:pt x="1073339" y="6439903"/>
                </a:lnTo>
                <a:cubicBezTo>
                  <a:pt x="480550" y="6439903"/>
                  <a:pt x="0" y="5959353"/>
                  <a:pt x="0" y="5366564"/>
                </a:cubicBezTo>
                <a:lnTo>
                  <a:pt x="0" y="1073339"/>
                </a:lnTo>
                <a:cubicBezTo>
                  <a:pt x="0" y="480550"/>
                  <a:pt x="480550" y="0"/>
                  <a:pt x="1073339" y="0"/>
                </a:cubicBezTo>
                <a:close/>
              </a:path>
            </a:pathLst>
          </a:custGeom>
          <a:solidFill>
            <a:schemeClr val="dk1">
              <a:alpha val="65000"/>
            </a:schemeClr>
          </a:solidFill>
          <a:ln w="57150">
            <a:solidFill>
              <a:srgbClr val="56585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8151" y="2286063"/>
            <a:ext cx="8509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«День Красной армии»</a:t>
            </a:r>
            <a:endParaRPr lang="ru-RU" sz="7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4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28603" b="35587"/>
          <a:stretch/>
        </p:blipFill>
        <p:spPr>
          <a:xfrm>
            <a:off x="0" y="-721894"/>
            <a:ext cx="12191999" cy="77723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6591" y="189497"/>
            <a:ext cx="10996863" cy="6439903"/>
          </a:xfrm>
          <a:custGeom>
            <a:avLst/>
            <a:gdLst/>
            <a:ahLst/>
            <a:cxnLst/>
            <a:rect l="l" t="t" r="r" b="b"/>
            <a:pathLst>
              <a:path w="10996863" h="6439903">
                <a:moveTo>
                  <a:pt x="9635023" y="5563510"/>
                </a:moveTo>
                <a:cubicBezTo>
                  <a:pt x="9671051" y="5563510"/>
                  <a:pt x="9701220" y="5577618"/>
                  <a:pt x="9725529" y="5605833"/>
                </a:cubicBezTo>
                <a:cubicBezTo>
                  <a:pt x="9749837" y="5634049"/>
                  <a:pt x="9761992" y="5675069"/>
                  <a:pt x="9761992" y="5728895"/>
                </a:cubicBezTo>
                <a:cubicBezTo>
                  <a:pt x="9761992" y="5781419"/>
                  <a:pt x="9750271" y="5820921"/>
                  <a:pt x="9726831" y="5847399"/>
                </a:cubicBezTo>
                <a:cubicBezTo>
                  <a:pt x="9703391" y="5873879"/>
                  <a:pt x="9674307" y="5887118"/>
                  <a:pt x="9639581" y="5887118"/>
                </a:cubicBezTo>
                <a:cubicBezTo>
                  <a:pt x="9601815" y="5887118"/>
                  <a:pt x="9569910" y="5872468"/>
                  <a:pt x="9543865" y="5843167"/>
                </a:cubicBezTo>
                <a:cubicBezTo>
                  <a:pt x="9517821" y="5813867"/>
                  <a:pt x="9504798" y="5773389"/>
                  <a:pt x="9504798" y="5721733"/>
                </a:cubicBezTo>
                <a:cubicBezTo>
                  <a:pt x="9504798" y="5670945"/>
                  <a:pt x="9517278" y="5631878"/>
                  <a:pt x="9542238" y="5604531"/>
                </a:cubicBezTo>
                <a:cubicBezTo>
                  <a:pt x="9567197" y="5577183"/>
                  <a:pt x="9598126" y="5563510"/>
                  <a:pt x="9635023" y="5563510"/>
                </a:cubicBezTo>
                <a:close/>
                <a:moveTo>
                  <a:pt x="9636976" y="5065401"/>
                </a:moveTo>
                <a:cubicBezTo>
                  <a:pt x="9508488" y="5065401"/>
                  <a:pt x="9407998" y="5105445"/>
                  <a:pt x="9335506" y="5185533"/>
                </a:cubicBezTo>
                <a:cubicBezTo>
                  <a:pt x="9263014" y="5265621"/>
                  <a:pt x="9226769" y="5391830"/>
                  <a:pt x="9226769" y="5564161"/>
                </a:cubicBezTo>
                <a:cubicBezTo>
                  <a:pt x="9226769" y="5681797"/>
                  <a:pt x="9244023" y="5776319"/>
                  <a:pt x="9278533" y="5847725"/>
                </a:cubicBezTo>
                <a:cubicBezTo>
                  <a:pt x="9313042" y="5919132"/>
                  <a:pt x="9359164" y="5971113"/>
                  <a:pt x="9416897" y="6003669"/>
                </a:cubicBezTo>
                <a:cubicBezTo>
                  <a:pt x="9474629" y="6036225"/>
                  <a:pt x="9551245" y="6052503"/>
                  <a:pt x="9646743" y="6052503"/>
                </a:cubicBezTo>
                <a:cubicBezTo>
                  <a:pt x="9726180" y="6052503"/>
                  <a:pt x="9792269" y="6039155"/>
                  <a:pt x="9845010" y="6012459"/>
                </a:cubicBezTo>
                <a:cubicBezTo>
                  <a:pt x="9897751" y="5985763"/>
                  <a:pt x="9938989" y="5946370"/>
                  <a:pt x="9968723" y="5894280"/>
                </a:cubicBezTo>
                <a:cubicBezTo>
                  <a:pt x="9998458" y="5842190"/>
                  <a:pt x="10013325" y="5784675"/>
                  <a:pt x="10013325" y="5721733"/>
                </a:cubicBezTo>
                <a:cubicBezTo>
                  <a:pt x="10013325" y="5628405"/>
                  <a:pt x="9983916" y="5551356"/>
                  <a:pt x="9925098" y="5490584"/>
                </a:cubicBezTo>
                <a:cubicBezTo>
                  <a:pt x="9866280" y="5429813"/>
                  <a:pt x="9794331" y="5399427"/>
                  <a:pt x="9709251" y="5399427"/>
                </a:cubicBezTo>
                <a:cubicBezTo>
                  <a:pt x="9665409" y="5399427"/>
                  <a:pt x="9626775" y="5407132"/>
                  <a:pt x="9593351" y="5422542"/>
                </a:cubicBezTo>
                <a:cubicBezTo>
                  <a:pt x="9559927" y="5437952"/>
                  <a:pt x="9527370" y="5461718"/>
                  <a:pt x="9495682" y="5493840"/>
                </a:cubicBezTo>
                <a:cubicBezTo>
                  <a:pt x="9503930" y="5391396"/>
                  <a:pt x="9516735" y="5324548"/>
                  <a:pt x="9534099" y="5293294"/>
                </a:cubicBezTo>
                <a:cubicBezTo>
                  <a:pt x="9557973" y="5249886"/>
                  <a:pt x="9591397" y="5228181"/>
                  <a:pt x="9634372" y="5228181"/>
                </a:cubicBezTo>
                <a:cubicBezTo>
                  <a:pt x="9658246" y="5228181"/>
                  <a:pt x="9678322" y="5235778"/>
                  <a:pt x="9694601" y="5250971"/>
                </a:cubicBezTo>
                <a:cubicBezTo>
                  <a:pt x="9710879" y="5266164"/>
                  <a:pt x="9722490" y="5292209"/>
                  <a:pt x="9729436" y="5329106"/>
                </a:cubicBezTo>
                <a:lnTo>
                  <a:pt x="9993140" y="5296549"/>
                </a:lnTo>
                <a:cubicBezTo>
                  <a:pt x="9977947" y="5245328"/>
                  <a:pt x="9955809" y="5202788"/>
                  <a:pt x="9926726" y="5168929"/>
                </a:cubicBezTo>
                <a:cubicBezTo>
                  <a:pt x="9897642" y="5135071"/>
                  <a:pt x="9861071" y="5109351"/>
                  <a:pt x="9817012" y="5091771"/>
                </a:cubicBezTo>
                <a:cubicBezTo>
                  <a:pt x="9772952" y="5074191"/>
                  <a:pt x="9712941" y="5065401"/>
                  <a:pt x="9636976" y="5065401"/>
                </a:cubicBezTo>
                <a:close/>
                <a:moveTo>
                  <a:pt x="9681252" y="3751461"/>
                </a:moveTo>
                <a:lnTo>
                  <a:pt x="9681252" y="4051862"/>
                </a:lnTo>
                <a:lnTo>
                  <a:pt x="9425972" y="4051862"/>
                </a:lnTo>
                <a:close/>
                <a:moveTo>
                  <a:pt x="9681252" y="3465201"/>
                </a:moveTo>
                <a:lnTo>
                  <a:pt x="9198119" y="4039491"/>
                </a:lnTo>
                <a:lnTo>
                  <a:pt x="9198119" y="4257617"/>
                </a:lnTo>
                <a:lnTo>
                  <a:pt x="9681252" y="4257617"/>
                </a:lnTo>
                <a:lnTo>
                  <a:pt x="9681252" y="4436025"/>
                </a:lnTo>
                <a:lnTo>
                  <a:pt x="9912401" y="4436025"/>
                </a:lnTo>
                <a:lnTo>
                  <a:pt x="9912401" y="4257617"/>
                </a:lnTo>
                <a:lnTo>
                  <a:pt x="10032208" y="4257617"/>
                </a:lnTo>
                <a:lnTo>
                  <a:pt x="10032208" y="4051862"/>
                </a:lnTo>
                <a:lnTo>
                  <a:pt x="9912401" y="4051862"/>
                </a:lnTo>
                <a:lnTo>
                  <a:pt x="9912401" y="3465201"/>
                </a:lnTo>
                <a:close/>
                <a:moveTo>
                  <a:pt x="9591397" y="2030386"/>
                </a:moveTo>
                <a:cubicBezTo>
                  <a:pt x="9628729" y="2030386"/>
                  <a:pt x="9660417" y="2045036"/>
                  <a:pt x="9686461" y="2074337"/>
                </a:cubicBezTo>
                <a:cubicBezTo>
                  <a:pt x="9712506" y="2103637"/>
                  <a:pt x="9725529" y="2144116"/>
                  <a:pt x="9725529" y="2195771"/>
                </a:cubicBezTo>
                <a:cubicBezTo>
                  <a:pt x="9725529" y="2246559"/>
                  <a:pt x="9713157" y="2285626"/>
                  <a:pt x="9688415" y="2312973"/>
                </a:cubicBezTo>
                <a:cubicBezTo>
                  <a:pt x="9663672" y="2340321"/>
                  <a:pt x="9632635" y="2353994"/>
                  <a:pt x="9595304" y="2353994"/>
                </a:cubicBezTo>
                <a:cubicBezTo>
                  <a:pt x="9559275" y="2353994"/>
                  <a:pt x="9529215" y="2339887"/>
                  <a:pt x="9505124" y="2311671"/>
                </a:cubicBezTo>
                <a:cubicBezTo>
                  <a:pt x="9481032" y="2283456"/>
                  <a:pt x="9468986" y="2242652"/>
                  <a:pt x="9468986" y="2189260"/>
                </a:cubicBezTo>
                <a:cubicBezTo>
                  <a:pt x="9468986" y="2136302"/>
                  <a:pt x="9480598" y="2096584"/>
                  <a:pt x="9503821" y="2070105"/>
                </a:cubicBezTo>
                <a:cubicBezTo>
                  <a:pt x="9527045" y="2043626"/>
                  <a:pt x="9556237" y="2030386"/>
                  <a:pt x="9591397" y="2030386"/>
                </a:cubicBezTo>
                <a:close/>
                <a:moveTo>
                  <a:pt x="9583584" y="1865001"/>
                </a:moveTo>
                <a:cubicBezTo>
                  <a:pt x="9504147" y="1865001"/>
                  <a:pt x="9438167" y="1878349"/>
                  <a:pt x="9385643" y="1905045"/>
                </a:cubicBezTo>
                <a:cubicBezTo>
                  <a:pt x="9333119" y="1931741"/>
                  <a:pt x="9291881" y="1971134"/>
                  <a:pt x="9261929" y="2023224"/>
                </a:cubicBezTo>
                <a:cubicBezTo>
                  <a:pt x="9231978" y="2075314"/>
                  <a:pt x="9217002" y="2133046"/>
                  <a:pt x="9217002" y="2196422"/>
                </a:cubicBezTo>
                <a:cubicBezTo>
                  <a:pt x="9217002" y="2289316"/>
                  <a:pt x="9246411" y="2366148"/>
                  <a:pt x="9305229" y="2426920"/>
                </a:cubicBezTo>
                <a:cubicBezTo>
                  <a:pt x="9364047" y="2487691"/>
                  <a:pt x="9436213" y="2518077"/>
                  <a:pt x="9521727" y="2518077"/>
                </a:cubicBezTo>
                <a:cubicBezTo>
                  <a:pt x="9565570" y="2518077"/>
                  <a:pt x="9604203" y="2510481"/>
                  <a:pt x="9637627" y="2495288"/>
                </a:cubicBezTo>
                <a:cubicBezTo>
                  <a:pt x="9671051" y="2480095"/>
                  <a:pt x="9703608" y="2456221"/>
                  <a:pt x="9735296" y="2423664"/>
                </a:cubicBezTo>
                <a:cubicBezTo>
                  <a:pt x="9726614" y="2526108"/>
                  <a:pt x="9713592" y="2593173"/>
                  <a:pt x="9696228" y="2624861"/>
                </a:cubicBezTo>
                <a:cubicBezTo>
                  <a:pt x="9672354" y="2667836"/>
                  <a:pt x="9639147" y="2689322"/>
                  <a:pt x="9596606" y="2689322"/>
                </a:cubicBezTo>
                <a:cubicBezTo>
                  <a:pt x="9572732" y="2689322"/>
                  <a:pt x="9552547" y="2681726"/>
                  <a:pt x="9536052" y="2666533"/>
                </a:cubicBezTo>
                <a:cubicBezTo>
                  <a:pt x="9519557" y="2651340"/>
                  <a:pt x="9507837" y="2625295"/>
                  <a:pt x="9500891" y="2588399"/>
                </a:cubicBezTo>
                <a:lnTo>
                  <a:pt x="9237187" y="2621606"/>
                </a:lnTo>
                <a:cubicBezTo>
                  <a:pt x="9252814" y="2672393"/>
                  <a:pt x="9275169" y="2714716"/>
                  <a:pt x="9304252" y="2748575"/>
                </a:cubicBezTo>
                <a:cubicBezTo>
                  <a:pt x="9333336" y="2782433"/>
                  <a:pt x="9369799" y="2808153"/>
                  <a:pt x="9413641" y="2825733"/>
                </a:cubicBezTo>
                <a:cubicBezTo>
                  <a:pt x="9457483" y="2843313"/>
                  <a:pt x="9517386" y="2852103"/>
                  <a:pt x="9593351" y="2852103"/>
                </a:cubicBezTo>
                <a:cubicBezTo>
                  <a:pt x="9721839" y="2852103"/>
                  <a:pt x="9822329" y="2812059"/>
                  <a:pt x="9894821" y="2731971"/>
                </a:cubicBezTo>
                <a:cubicBezTo>
                  <a:pt x="9967313" y="2651883"/>
                  <a:pt x="10003558" y="2525674"/>
                  <a:pt x="10003558" y="2353343"/>
                </a:cubicBezTo>
                <a:cubicBezTo>
                  <a:pt x="10003558" y="2236141"/>
                  <a:pt x="9986304" y="2141837"/>
                  <a:pt x="9951794" y="2070430"/>
                </a:cubicBezTo>
                <a:cubicBezTo>
                  <a:pt x="9917285" y="1999024"/>
                  <a:pt x="9871163" y="1946934"/>
                  <a:pt x="9813430" y="1914161"/>
                </a:cubicBezTo>
                <a:cubicBezTo>
                  <a:pt x="9755698" y="1881388"/>
                  <a:pt x="9679082" y="1865001"/>
                  <a:pt x="9583584" y="1865001"/>
                </a:cubicBezTo>
                <a:close/>
                <a:moveTo>
                  <a:pt x="9607024" y="264801"/>
                </a:moveTo>
                <a:cubicBezTo>
                  <a:pt x="9578809" y="324704"/>
                  <a:pt x="9539742" y="375058"/>
                  <a:pt x="9489822" y="415861"/>
                </a:cubicBezTo>
                <a:cubicBezTo>
                  <a:pt x="9439903" y="456665"/>
                  <a:pt x="9369799" y="491609"/>
                  <a:pt x="9279510" y="520692"/>
                </a:cubicBezTo>
                <a:lnTo>
                  <a:pt x="9279510" y="738167"/>
                </a:lnTo>
                <a:cubicBezTo>
                  <a:pt x="9340715" y="719502"/>
                  <a:pt x="9391611" y="699968"/>
                  <a:pt x="9432198" y="679566"/>
                </a:cubicBezTo>
                <a:cubicBezTo>
                  <a:pt x="9472785" y="659164"/>
                  <a:pt x="9514782" y="632468"/>
                  <a:pt x="9558190" y="599478"/>
                </a:cubicBezTo>
                <a:lnTo>
                  <a:pt x="9558190" y="1235625"/>
                </a:lnTo>
                <a:lnTo>
                  <a:pt x="9826453" y="1235625"/>
                </a:lnTo>
                <a:lnTo>
                  <a:pt x="9826453" y="264801"/>
                </a:lnTo>
                <a:close/>
                <a:moveTo>
                  <a:pt x="1073339" y="0"/>
                </a:moveTo>
                <a:lnTo>
                  <a:pt x="9923524" y="0"/>
                </a:lnTo>
                <a:cubicBezTo>
                  <a:pt x="10516313" y="0"/>
                  <a:pt x="10996863" y="480550"/>
                  <a:pt x="10996863" y="1073339"/>
                </a:cubicBezTo>
                <a:lnTo>
                  <a:pt x="10996863" y="5366564"/>
                </a:lnTo>
                <a:cubicBezTo>
                  <a:pt x="10996863" y="5959353"/>
                  <a:pt x="10516313" y="6439903"/>
                  <a:pt x="9923524" y="6439903"/>
                </a:cubicBezTo>
                <a:lnTo>
                  <a:pt x="1073339" y="6439903"/>
                </a:lnTo>
                <a:cubicBezTo>
                  <a:pt x="480550" y="6439903"/>
                  <a:pt x="0" y="5959353"/>
                  <a:pt x="0" y="5366564"/>
                </a:cubicBezTo>
                <a:lnTo>
                  <a:pt x="0" y="1073339"/>
                </a:lnTo>
                <a:cubicBezTo>
                  <a:pt x="0" y="480550"/>
                  <a:pt x="480550" y="0"/>
                  <a:pt x="1073339" y="0"/>
                </a:cubicBezTo>
                <a:close/>
              </a:path>
            </a:pathLst>
          </a:custGeom>
          <a:solidFill>
            <a:schemeClr val="tx1">
              <a:alpha val="65000"/>
            </a:schemeClr>
          </a:solidFill>
          <a:ln w="57150">
            <a:solidFill>
              <a:srgbClr val="310003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 sz="105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591" y="2270674"/>
            <a:ext cx="9067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«День Советской армии»</a:t>
            </a:r>
            <a:endParaRPr lang="ru-RU" sz="7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60754" b="3325"/>
          <a:stretch/>
        </p:blipFill>
        <p:spPr>
          <a:xfrm>
            <a:off x="0" y="-721894"/>
            <a:ext cx="12191999" cy="7796462"/>
          </a:xfrm>
          <a:prstGeom prst="rect">
            <a:avLst/>
          </a:prstGeom>
          <a:ln>
            <a:noFill/>
          </a:ln>
        </p:spPr>
      </p:pic>
      <p:sp>
        <p:nvSpPr>
          <p:cNvPr id="14" name="Полилиния 13"/>
          <p:cNvSpPr/>
          <p:nvPr/>
        </p:nvSpPr>
        <p:spPr>
          <a:xfrm>
            <a:off x="606591" y="189497"/>
            <a:ext cx="10996863" cy="6439903"/>
          </a:xfrm>
          <a:custGeom>
            <a:avLst/>
            <a:gdLst/>
            <a:ahLst/>
            <a:cxnLst/>
            <a:rect l="l" t="t" r="r" b="b"/>
            <a:pathLst>
              <a:path w="10996863" h="6439903">
                <a:moveTo>
                  <a:pt x="9591397" y="5230786"/>
                </a:moveTo>
                <a:cubicBezTo>
                  <a:pt x="9628729" y="5230786"/>
                  <a:pt x="9660417" y="5245436"/>
                  <a:pt x="9686461" y="5274737"/>
                </a:cubicBezTo>
                <a:cubicBezTo>
                  <a:pt x="9712506" y="5304037"/>
                  <a:pt x="9725529" y="5344516"/>
                  <a:pt x="9725529" y="5396171"/>
                </a:cubicBezTo>
                <a:cubicBezTo>
                  <a:pt x="9725529" y="5446959"/>
                  <a:pt x="9713157" y="5486026"/>
                  <a:pt x="9688415" y="5513373"/>
                </a:cubicBezTo>
                <a:cubicBezTo>
                  <a:pt x="9663672" y="5540720"/>
                  <a:pt x="9632635" y="5554394"/>
                  <a:pt x="9595304" y="5554394"/>
                </a:cubicBezTo>
                <a:cubicBezTo>
                  <a:pt x="9559275" y="5554394"/>
                  <a:pt x="9529215" y="5540287"/>
                  <a:pt x="9505124" y="5512071"/>
                </a:cubicBezTo>
                <a:cubicBezTo>
                  <a:pt x="9481032" y="5483856"/>
                  <a:pt x="9468986" y="5443052"/>
                  <a:pt x="9468986" y="5389660"/>
                </a:cubicBezTo>
                <a:cubicBezTo>
                  <a:pt x="9468986" y="5336702"/>
                  <a:pt x="9480598" y="5296984"/>
                  <a:pt x="9503821" y="5270504"/>
                </a:cubicBezTo>
                <a:cubicBezTo>
                  <a:pt x="9527045" y="5244026"/>
                  <a:pt x="9556237" y="5230786"/>
                  <a:pt x="9591397" y="5230786"/>
                </a:cubicBezTo>
                <a:close/>
                <a:moveTo>
                  <a:pt x="9583584" y="5065401"/>
                </a:moveTo>
                <a:cubicBezTo>
                  <a:pt x="9504147" y="5065401"/>
                  <a:pt x="9438167" y="5078749"/>
                  <a:pt x="9385643" y="5105445"/>
                </a:cubicBezTo>
                <a:cubicBezTo>
                  <a:pt x="9333119" y="5132141"/>
                  <a:pt x="9291881" y="5171534"/>
                  <a:pt x="9261929" y="5223624"/>
                </a:cubicBezTo>
                <a:cubicBezTo>
                  <a:pt x="9231978" y="5275713"/>
                  <a:pt x="9217002" y="5333447"/>
                  <a:pt x="9217002" y="5396822"/>
                </a:cubicBezTo>
                <a:cubicBezTo>
                  <a:pt x="9217002" y="5489716"/>
                  <a:pt x="9246411" y="5566549"/>
                  <a:pt x="9305229" y="5627320"/>
                </a:cubicBezTo>
                <a:cubicBezTo>
                  <a:pt x="9364047" y="5688092"/>
                  <a:pt x="9436213" y="5718477"/>
                  <a:pt x="9521727" y="5718477"/>
                </a:cubicBezTo>
                <a:cubicBezTo>
                  <a:pt x="9565570" y="5718477"/>
                  <a:pt x="9604203" y="5710881"/>
                  <a:pt x="9637627" y="5695688"/>
                </a:cubicBezTo>
                <a:cubicBezTo>
                  <a:pt x="9671051" y="5680495"/>
                  <a:pt x="9703608" y="5656620"/>
                  <a:pt x="9735296" y="5624064"/>
                </a:cubicBezTo>
                <a:cubicBezTo>
                  <a:pt x="9726614" y="5726508"/>
                  <a:pt x="9713592" y="5793574"/>
                  <a:pt x="9696228" y="5825261"/>
                </a:cubicBezTo>
                <a:cubicBezTo>
                  <a:pt x="9672354" y="5868235"/>
                  <a:pt x="9639147" y="5889722"/>
                  <a:pt x="9596606" y="5889722"/>
                </a:cubicBezTo>
                <a:cubicBezTo>
                  <a:pt x="9572732" y="5889722"/>
                  <a:pt x="9552547" y="5882126"/>
                  <a:pt x="9536052" y="5866933"/>
                </a:cubicBezTo>
                <a:cubicBezTo>
                  <a:pt x="9519557" y="5851740"/>
                  <a:pt x="9507837" y="5825696"/>
                  <a:pt x="9500891" y="5788798"/>
                </a:cubicBezTo>
                <a:lnTo>
                  <a:pt x="9237187" y="5822006"/>
                </a:lnTo>
                <a:cubicBezTo>
                  <a:pt x="9252814" y="5872793"/>
                  <a:pt x="9275169" y="5915116"/>
                  <a:pt x="9304252" y="5948975"/>
                </a:cubicBezTo>
                <a:cubicBezTo>
                  <a:pt x="9333336" y="5982833"/>
                  <a:pt x="9369799" y="6008552"/>
                  <a:pt x="9413641" y="6026133"/>
                </a:cubicBezTo>
                <a:cubicBezTo>
                  <a:pt x="9457483" y="6043713"/>
                  <a:pt x="9517386" y="6052503"/>
                  <a:pt x="9593351" y="6052503"/>
                </a:cubicBezTo>
                <a:cubicBezTo>
                  <a:pt x="9721839" y="6052503"/>
                  <a:pt x="9822329" y="6012459"/>
                  <a:pt x="9894821" y="5932371"/>
                </a:cubicBezTo>
                <a:cubicBezTo>
                  <a:pt x="9967313" y="5852283"/>
                  <a:pt x="10003558" y="5726074"/>
                  <a:pt x="10003558" y="5553743"/>
                </a:cubicBezTo>
                <a:cubicBezTo>
                  <a:pt x="10003558" y="5436541"/>
                  <a:pt x="9986304" y="5342237"/>
                  <a:pt x="9951794" y="5270830"/>
                </a:cubicBezTo>
                <a:cubicBezTo>
                  <a:pt x="9917285" y="5199424"/>
                  <a:pt x="9871163" y="5147334"/>
                  <a:pt x="9813430" y="5114560"/>
                </a:cubicBezTo>
                <a:cubicBezTo>
                  <a:pt x="9755698" y="5081787"/>
                  <a:pt x="9679082" y="5065401"/>
                  <a:pt x="9583584" y="5065401"/>
                </a:cubicBezTo>
                <a:close/>
                <a:moveTo>
                  <a:pt x="9681252" y="3751461"/>
                </a:moveTo>
                <a:lnTo>
                  <a:pt x="9681252" y="4051862"/>
                </a:lnTo>
                <a:lnTo>
                  <a:pt x="9425972" y="4051862"/>
                </a:lnTo>
                <a:close/>
                <a:moveTo>
                  <a:pt x="9681252" y="3465201"/>
                </a:moveTo>
                <a:lnTo>
                  <a:pt x="9198119" y="4039491"/>
                </a:lnTo>
                <a:lnTo>
                  <a:pt x="9198119" y="4257617"/>
                </a:lnTo>
                <a:lnTo>
                  <a:pt x="9681252" y="4257617"/>
                </a:lnTo>
                <a:lnTo>
                  <a:pt x="9681252" y="4436025"/>
                </a:lnTo>
                <a:lnTo>
                  <a:pt x="9912401" y="4436025"/>
                </a:lnTo>
                <a:lnTo>
                  <a:pt x="9912401" y="4257617"/>
                </a:lnTo>
                <a:lnTo>
                  <a:pt x="10032208" y="4257617"/>
                </a:lnTo>
                <a:lnTo>
                  <a:pt x="10032208" y="4051862"/>
                </a:lnTo>
                <a:lnTo>
                  <a:pt x="9912401" y="4051862"/>
                </a:lnTo>
                <a:lnTo>
                  <a:pt x="9912401" y="3465201"/>
                </a:lnTo>
                <a:close/>
                <a:moveTo>
                  <a:pt x="9591397" y="2030386"/>
                </a:moveTo>
                <a:cubicBezTo>
                  <a:pt x="9628729" y="2030386"/>
                  <a:pt x="9660417" y="2045036"/>
                  <a:pt x="9686461" y="2074337"/>
                </a:cubicBezTo>
                <a:cubicBezTo>
                  <a:pt x="9712506" y="2103637"/>
                  <a:pt x="9725529" y="2144116"/>
                  <a:pt x="9725529" y="2195771"/>
                </a:cubicBezTo>
                <a:cubicBezTo>
                  <a:pt x="9725529" y="2246559"/>
                  <a:pt x="9713157" y="2285626"/>
                  <a:pt x="9688415" y="2312973"/>
                </a:cubicBezTo>
                <a:cubicBezTo>
                  <a:pt x="9663672" y="2340321"/>
                  <a:pt x="9632635" y="2353994"/>
                  <a:pt x="9595304" y="2353994"/>
                </a:cubicBezTo>
                <a:cubicBezTo>
                  <a:pt x="9559275" y="2353994"/>
                  <a:pt x="9529215" y="2339887"/>
                  <a:pt x="9505124" y="2311671"/>
                </a:cubicBezTo>
                <a:cubicBezTo>
                  <a:pt x="9481032" y="2283456"/>
                  <a:pt x="9468986" y="2242652"/>
                  <a:pt x="9468986" y="2189260"/>
                </a:cubicBezTo>
                <a:cubicBezTo>
                  <a:pt x="9468986" y="2136302"/>
                  <a:pt x="9480598" y="2096584"/>
                  <a:pt x="9503821" y="2070105"/>
                </a:cubicBezTo>
                <a:cubicBezTo>
                  <a:pt x="9527045" y="2043626"/>
                  <a:pt x="9556237" y="2030386"/>
                  <a:pt x="9591397" y="2030386"/>
                </a:cubicBezTo>
                <a:close/>
                <a:moveTo>
                  <a:pt x="9583584" y="1865001"/>
                </a:moveTo>
                <a:cubicBezTo>
                  <a:pt x="9504147" y="1865001"/>
                  <a:pt x="9438167" y="1878349"/>
                  <a:pt x="9385643" y="1905045"/>
                </a:cubicBezTo>
                <a:cubicBezTo>
                  <a:pt x="9333119" y="1931741"/>
                  <a:pt x="9291881" y="1971134"/>
                  <a:pt x="9261929" y="2023224"/>
                </a:cubicBezTo>
                <a:cubicBezTo>
                  <a:pt x="9231978" y="2075314"/>
                  <a:pt x="9217002" y="2133046"/>
                  <a:pt x="9217002" y="2196422"/>
                </a:cubicBezTo>
                <a:cubicBezTo>
                  <a:pt x="9217002" y="2289316"/>
                  <a:pt x="9246411" y="2366148"/>
                  <a:pt x="9305229" y="2426920"/>
                </a:cubicBezTo>
                <a:cubicBezTo>
                  <a:pt x="9364047" y="2487691"/>
                  <a:pt x="9436213" y="2518077"/>
                  <a:pt x="9521727" y="2518077"/>
                </a:cubicBezTo>
                <a:cubicBezTo>
                  <a:pt x="9565570" y="2518077"/>
                  <a:pt x="9604203" y="2510481"/>
                  <a:pt x="9637627" y="2495288"/>
                </a:cubicBezTo>
                <a:cubicBezTo>
                  <a:pt x="9671051" y="2480095"/>
                  <a:pt x="9703608" y="2456221"/>
                  <a:pt x="9735296" y="2423664"/>
                </a:cubicBezTo>
                <a:cubicBezTo>
                  <a:pt x="9726614" y="2526108"/>
                  <a:pt x="9713592" y="2593173"/>
                  <a:pt x="9696228" y="2624861"/>
                </a:cubicBezTo>
                <a:cubicBezTo>
                  <a:pt x="9672354" y="2667836"/>
                  <a:pt x="9639147" y="2689322"/>
                  <a:pt x="9596606" y="2689322"/>
                </a:cubicBezTo>
                <a:cubicBezTo>
                  <a:pt x="9572732" y="2689322"/>
                  <a:pt x="9552547" y="2681726"/>
                  <a:pt x="9536052" y="2666533"/>
                </a:cubicBezTo>
                <a:cubicBezTo>
                  <a:pt x="9519557" y="2651340"/>
                  <a:pt x="9507837" y="2625295"/>
                  <a:pt x="9500891" y="2588399"/>
                </a:cubicBezTo>
                <a:lnTo>
                  <a:pt x="9237187" y="2621606"/>
                </a:lnTo>
                <a:cubicBezTo>
                  <a:pt x="9252814" y="2672393"/>
                  <a:pt x="9275169" y="2714716"/>
                  <a:pt x="9304252" y="2748575"/>
                </a:cubicBezTo>
                <a:cubicBezTo>
                  <a:pt x="9333336" y="2782433"/>
                  <a:pt x="9369799" y="2808153"/>
                  <a:pt x="9413641" y="2825733"/>
                </a:cubicBezTo>
                <a:cubicBezTo>
                  <a:pt x="9457483" y="2843313"/>
                  <a:pt x="9517386" y="2852103"/>
                  <a:pt x="9593351" y="2852103"/>
                </a:cubicBezTo>
                <a:cubicBezTo>
                  <a:pt x="9721839" y="2852103"/>
                  <a:pt x="9822329" y="2812059"/>
                  <a:pt x="9894821" y="2731971"/>
                </a:cubicBezTo>
                <a:cubicBezTo>
                  <a:pt x="9967313" y="2651883"/>
                  <a:pt x="10003558" y="2525674"/>
                  <a:pt x="10003558" y="2353343"/>
                </a:cubicBezTo>
                <a:cubicBezTo>
                  <a:pt x="10003558" y="2236141"/>
                  <a:pt x="9986304" y="2141837"/>
                  <a:pt x="9951794" y="2070430"/>
                </a:cubicBezTo>
                <a:cubicBezTo>
                  <a:pt x="9917285" y="1999024"/>
                  <a:pt x="9871163" y="1946934"/>
                  <a:pt x="9813430" y="1914161"/>
                </a:cubicBezTo>
                <a:cubicBezTo>
                  <a:pt x="9755698" y="1881388"/>
                  <a:pt x="9679082" y="1865001"/>
                  <a:pt x="9583584" y="1865001"/>
                </a:cubicBezTo>
                <a:close/>
                <a:moveTo>
                  <a:pt x="9607024" y="264801"/>
                </a:moveTo>
                <a:cubicBezTo>
                  <a:pt x="9578809" y="324704"/>
                  <a:pt x="9539742" y="375058"/>
                  <a:pt x="9489822" y="415861"/>
                </a:cubicBezTo>
                <a:cubicBezTo>
                  <a:pt x="9439903" y="456665"/>
                  <a:pt x="9369799" y="491609"/>
                  <a:pt x="9279510" y="520692"/>
                </a:cubicBezTo>
                <a:lnTo>
                  <a:pt x="9279510" y="738167"/>
                </a:lnTo>
                <a:cubicBezTo>
                  <a:pt x="9340715" y="719502"/>
                  <a:pt x="9391611" y="699968"/>
                  <a:pt x="9432198" y="679566"/>
                </a:cubicBezTo>
                <a:cubicBezTo>
                  <a:pt x="9472785" y="659164"/>
                  <a:pt x="9514782" y="632468"/>
                  <a:pt x="9558190" y="599478"/>
                </a:cubicBezTo>
                <a:lnTo>
                  <a:pt x="9558190" y="1235625"/>
                </a:lnTo>
                <a:lnTo>
                  <a:pt x="9826453" y="1235625"/>
                </a:lnTo>
                <a:lnTo>
                  <a:pt x="9826453" y="264801"/>
                </a:lnTo>
                <a:close/>
                <a:moveTo>
                  <a:pt x="1073339" y="0"/>
                </a:moveTo>
                <a:lnTo>
                  <a:pt x="9923524" y="0"/>
                </a:lnTo>
                <a:cubicBezTo>
                  <a:pt x="10516313" y="0"/>
                  <a:pt x="10996863" y="480550"/>
                  <a:pt x="10996863" y="1073339"/>
                </a:cubicBezTo>
                <a:lnTo>
                  <a:pt x="10996863" y="5366564"/>
                </a:lnTo>
                <a:cubicBezTo>
                  <a:pt x="10996863" y="5959353"/>
                  <a:pt x="10516313" y="6439903"/>
                  <a:pt x="9923524" y="6439903"/>
                </a:cubicBezTo>
                <a:lnTo>
                  <a:pt x="1073339" y="6439903"/>
                </a:lnTo>
                <a:cubicBezTo>
                  <a:pt x="480550" y="6439903"/>
                  <a:pt x="0" y="5959353"/>
                  <a:pt x="0" y="5366564"/>
                </a:cubicBezTo>
                <a:lnTo>
                  <a:pt x="0" y="1073339"/>
                </a:lnTo>
                <a:cubicBezTo>
                  <a:pt x="0" y="480550"/>
                  <a:pt x="480550" y="0"/>
                  <a:pt x="1073339" y="0"/>
                </a:cubicBezTo>
                <a:close/>
              </a:path>
            </a:pathLst>
          </a:custGeom>
          <a:solidFill>
            <a:schemeClr val="dk1">
              <a:alpha val="65000"/>
            </a:schemeClr>
          </a:solidFill>
          <a:ln w="57150">
            <a:solidFill>
              <a:srgbClr val="1B0C1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10863" y="1147290"/>
            <a:ext cx="92232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dirty="0">
                <a:solidFill>
                  <a:schemeClr val="bg1"/>
                </a:solidFill>
                <a:latin typeface="Arial Black" panose="020B0A04020102020204" pitchFamily="34" charset="0"/>
              </a:rPr>
              <a:t>«День Советской армии и </a:t>
            </a:r>
            <a:endParaRPr lang="ru-RU" sz="7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7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Военно-морского </a:t>
            </a:r>
            <a:r>
              <a:rPr lang="ru-RU" sz="7000" dirty="0">
                <a:solidFill>
                  <a:schemeClr val="bg1"/>
                </a:solidFill>
                <a:latin typeface="Arial Black" panose="020B0A04020102020204" pitchFamily="34" charset="0"/>
              </a:rPr>
              <a:t>флота»</a:t>
            </a:r>
          </a:p>
        </p:txBody>
      </p:sp>
    </p:spTree>
    <p:extLst>
      <p:ext uri="{BB962C8B-B14F-4D97-AF65-F5344CB8AC3E}">
        <p14:creationId xmlns:p14="http://schemas.microsoft.com/office/powerpoint/2010/main" val="26919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5674" r="2412" b="116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-23813"/>
            <a:ext cx="12192000" cy="6881813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10998" y="482825"/>
            <a:ext cx="918362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2006 году праздник стал называться </a:t>
            </a:r>
            <a:endParaRPr lang="ru-RU" sz="7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«Днем </a:t>
            </a:r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защитника </a:t>
            </a:r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Отечества».</a:t>
            </a: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28423" y="42209"/>
            <a:ext cx="168442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2006</a:t>
            </a:r>
            <a:endParaRPr lang="ru-RU" sz="1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8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353</Words>
  <Application>Microsoft Office PowerPoint</Application>
  <PresentationFormat>Широкоэкранный</PresentationFormat>
  <Paragraphs>35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защитника Отечества — праздник мужчин и женщин, которые имеют или имели отношение к оборонной сфере.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</cp:revision>
  <dcterms:created xsi:type="dcterms:W3CDTF">2024-02-01T14:10:37Z</dcterms:created>
  <dcterms:modified xsi:type="dcterms:W3CDTF">2024-02-05T13:52:01Z</dcterms:modified>
</cp:coreProperties>
</file>