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43E5EEF-5026-F45A-65B2-17BBE4D5711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15564C-1535-95D5-B955-250495B730A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89AF04-B350-6B89-353B-55F59E0B148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1128D-C924-2C82-488D-C18DE5DB98E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BEF284B-B3C1-4C72-8354-D08D1100A8B5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714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6FC9EE-B42D-C89E-7BD8-50DB1D7CAC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DE4B3A-B2A4-6131-D289-6267DE279EB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C90D2708-99E1-3C4E-27A6-900DC34CAE4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A8174-7D4B-B39E-15CC-5168BC50F8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99CF5-31CD-AE59-B0A0-BE96B13222A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7C53A-95FF-28A4-EC7C-1D548C0812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Arimo" pitchFamily="2"/>
              </a:defRPr>
            </a:lvl1pPr>
          </a:lstStyle>
          <a:p>
            <a:pPr lvl="0"/>
            <a:fld id="{8594455B-2479-4765-97D6-046BDB0657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8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717E4-354F-B719-D9B5-ED3A4A430D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65A854-C8C7-4E56-A0AB-67A736B91377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D7D8988-559C-435B-418C-8B8CFA9B67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37497F-360C-67A8-39BA-2E95B0E8E8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B9233-9785-C7AC-2E6D-ABF60CA225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DF6075-3F8D-47E4-8F8A-0885981D81E2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BFBBD6-1B1E-F174-D6D1-E999F870C8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92103F-7024-FC55-AC4D-2061078770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17520-630B-C5A0-858C-408D6DB4F8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F7AB684-5B35-4893-BEF3-F9C3316A7012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3001-4C25-5C06-EC55-5D2C43AD27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86C8B3-9D01-2152-9393-6F51C206DF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137EA8-0540-6FCA-2BBB-4DDF87318E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16B015-DC75-4A2F-8608-30246C9DDF41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0DC8EF-D115-7F46-F0CB-6D2FBF04DF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EF7619-5D72-B364-01D8-EF8A176C44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1BDF2-B3F9-3B28-AEB4-BC3055F74F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405961C-E646-40B2-84D9-1CCEAEA91123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AAA46F-A3DD-6918-B90A-8AA17203E8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5DBA50-2774-7FFF-D051-D43797B8E9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34C5F-01E2-F6C2-4D94-B6E83CBA82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8377D40-75D4-42DF-B4DC-43775C241962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EAE103-065B-DAD7-4DDB-E3C2E94FD7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29949F-E097-4779-A00F-E6A8105D6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D1530-3957-06A0-FC26-05C961C844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B77F231-B0FF-4066-836D-E90A5835C5E7}" type="slidenum"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F55D9E-7232-316F-9131-1583503FE2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DF923C-356A-EC0F-0524-FC4FA430D4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A6153-B1D6-C0E1-5889-971C48D41B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5466E76-1BF2-4E56-9EAD-C61F2505ACD5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2042F7-53DD-B54F-BC22-F60D8B6266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2855F70-8185-720C-FA88-BA813554F7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103772-10E8-8073-CA30-1AC466DD02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881FE65-D88B-4280-AA4F-AD67754DE986}" type="slidenum"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F524B8-28DE-CDD4-3A3D-9A9E9E600F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FE842A-62AF-90E8-C1F4-BD282AA5E4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160E48-15B2-7DBB-958C-3C0B39E6E2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344B9C8-69C3-4072-8DFF-749965760711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EF6DFC-3EAB-C46B-D395-50264BF253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557D5A-4773-AE4F-75D6-E2CE640865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4E9E-53FB-E003-CD31-9C163A9D6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81567-DF9C-97BB-BE74-1F522A96C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729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A72CD-4656-D40A-97DF-707D1898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E7D67B-F43F-6890-B130-834018C5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643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B71240-9B3A-2F08-5986-715AA5EF1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4CE14-FFFD-8385-D1C1-2F5B0F35E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7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8D0D1-1AE9-A348-EB7D-960983384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2F73F6-9364-B446-2743-C8DBDE782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29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18B02-21F0-53B2-13E6-6596128D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0E323-54E7-D204-B3B0-C2D0A4BF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854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335BA-3DE1-F1BB-4FF6-8D087058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373EE-0A5E-A428-AA82-6576FA2C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150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8E5E7-43B1-0E20-C6D6-32DD4285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15F3B-556C-2E61-7E14-8774FEF61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AE6B5E-8617-EC39-4B46-3E148207D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5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01022-B1B9-2BFE-129C-B641455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57A67-70AA-16B7-F3A2-FD2B8F6A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3BB6DE-4184-2888-F576-3407340F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0DA2B9-D2FA-7A16-6CB8-B00F4C9B3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31E20D-922F-DF21-2271-0E0706ABB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564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AC42-0C74-8509-9E72-127B5C5D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300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1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A3B65-0967-5189-B2BD-D65D7C44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B679-F6C1-A1C5-DB10-CF433ABA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9D4D7-69D6-A955-4D87-79B666264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087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8A9B-1117-4B3E-9341-878AA4D2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3F2E6-2E2B-E7EF-A94E-F4C8474C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40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0A22-FD53-17EA-BF80-CA6A16E6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5A333-E10C-F38C-0807-E88359571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8942F3-A198-12A0-EA55-152A3368A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478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D6293-C969-0F12-065E-5AB68ADD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8ED938-25A0-D49B-B53B-35EE30593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85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345673-DA6E-4236-B316-AED5A6654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FE6F8-2E30-B6DE-C3CC-E8C60D5A0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734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C670B-AC67-C3B7-73E9-146A33A7A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E3C5B-676C-5020-BD8A-C046118AE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A684D-99EF-9876-1C26-B775D2DC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015F1-D09E-239B-7F2B-08A436AF1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005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7A2B4-04D0-668D-C3B3-E55B61A0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FFF78E-E62A-A26A-CCC6-9DB457F7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9942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F8049-2DA4-9A81-C303-A8A06E84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D6A60-85AF-422C-0814-0D145DC7C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59FC8-5035-6D05-F88B-DB7995667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333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434E9-208C-806F-35E9-D50E1913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1CDE1-67D1-EAD9-6316-0C21F091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0AB138-9823-CF16-DD66-9040D6873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85AE33-2E4B-12C5-FE0F-6797946C8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DCCA47-2E80-D22B-4BDE-700378148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0720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48923-FBBB-C1EF-81B7-B7EAC6B4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1539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D1CB0-FAEF-48E6-AD55-FE3E1F22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B6ACF-8549-3032-CB01-5BA3AA9C5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703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A4DA3-703B-A3D3-B8B9-3C6F53D2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8EDF9-8EAE-B136-48E9-163F1A00B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36203F-7856-EC91-1523-2D3B8044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144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6FDFD-7F11-4A84-AD1E-56254248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159722-80C7-CDD1-7E83-C187EFDAB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947B9E-4545-BE7A-2848-94553514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2976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134D1-E574-3C49-C24C-046694B3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D63E5-2AE5-91CE-DA5D-C8A56B2E2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51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A63B02-4803-E210-F54A-4D3BA2208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8EC8CC-AA2B-F3FA-D943-3C92ACCAF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0847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8F93-F6E7-D7C3-7BFE-C3B97814B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44214F-44EF-BF16-BFF6-38FFB5616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9988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DAAA5-BF8D-0120-35B9-40131C85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3E878-B66C-FA72-70E6-5BB274F0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250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2C519-1ABC-E82B-5FAC-34568E6F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A74F1-0F9D-1583-D366-38D172B1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9158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9A326-AB69-B66D-DFDE-79CF0110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3EBA1-3E99-ACC1-7B56-5CACFC3DC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2976B0-E58D-D03C-B515-413FEDF4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4548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5705E-E2FB-75C3-4D88-5564225C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26864-256A-7F0B-664C-60325FDC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22A43-A0A8-DCAC-1C47-3EB8B62DC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EDDBC-0851-3463-FCAF-AC888CA10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3914EC-F1A9-F6DA-89D2-58AFD872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434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79485-9B35-C5DC-DC6D-1570AC50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57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B0513-CE6B-F102-B5D1-CF7E5DB4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D62B5-8141-9AF3-C2E3-F446BF615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C9DAB8-753A-4675-D80D-5CBAAD4F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6630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27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3E990-F869-D8E4-9089-EB855DD4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DCBB1-F623-ADB5-61D0-DAF2A3AA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53FC8-CA4C-40BD-D257-82D0A19B3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6071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7A298-59C0-C27F-E544-7756F571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2194A6-B3BE-4BD2-05F2-70C3A5063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8AB6A4-73BC-2D5A-9F2E-EAF7AB586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4568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89BE0-E908-5ABB-7B8B-CD84AB8F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DAF8F-B36A-CECC-1B4A-DF4F16EA0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8292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429612-615E-E933-632D-29DD0EA0C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3EEFB0-45A8-56B2-A88E-416541929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1706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B1A2A-A9F5-D322-B318-D1D990C21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AF3889-D4A6-D104-FB77-0C34C7C19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9276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37CA-6A2D-5E70-70B6-8F821062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AB5A8-5A93-ECBC-5937-394E0FBA4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7330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14BAE-7CCD-79EC-BC6F-27FA3CE2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117A7-65FA-ACF3-9633-A989A1D1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1446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1ADA-C0E6-9991-51C0-65187456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8FD9A-66E5-D984-20FE-692C3D354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8DB6D-E2C0-0F60-B657-022A78A36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992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7EBA-7878-B335-CAC2-8464262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15333B-C1D4-9629-AA1A-266BC5CF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977143-144E-9065-7620-1F0071D1B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A6EFC-59D9-877D-DB01-E1BFDBD30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29DAA4-E13C-9EB4-4615-5AFB8EC93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4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C508E-87A1-2468-78B3-E44AB78C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A6E58-5961-AE5B-D23D-C4B7A8C63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41A45-18A3-FECC-82F2-4B73F5426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EBFF6-7BD6-1548-F9FC-506EA413B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8EA04E-9775-8DE9-F312-A374E2FC2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2066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5A389-6C07-B866-23AD-F3D12FF8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0918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83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FC5BF-6B79-C606-A722-3C2C56D6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4FB52-80C2-608F-AC94-FD1875A3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309A4-3FA9-A469-8F58-023E17F4E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7495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98DD3-70F4-59A1-6870-475BB04C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175DDA-F7F2-DB15-62CD-B9D09852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1E397-8484-A97C-DBFE-56D9C8004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4955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A5F9D-5B8F-6ED6-F83C-F1E5AAFD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30EB6C-8EF3-2347-186B-21FA946E6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2580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2FEC95-A90E-F7D2-5436-9F5EA3322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4B566F-A37B-A902-607D-F00822579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5536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1E24D-8C7A-1524-4FDB-265B08897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BF79C3-C31B-D80B-D826-1BFC1A67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7671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66AEF-00EA-1B08-5BFC-D0E7224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D211D-90A5-0AE2-B529-4779BDBB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3726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9BB08-325F-67D0-EED1-CC28835C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4ADFE-79B1-A64F-947D-794FA98F8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634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FFC8-12F2-0B62-E965-DDBC2E88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2DB83-C407-9585-C711-FB49CDE4A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33DFD7-3DC1-86E0-D898-D59805130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201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AFB5-B288-404F-9A82-DBDBB719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95158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E00D-786C-9497-CD89-618F60FB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33531-BCA4-1110-BA4B-B15F7751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78CA6F-1BBA-F19F-0A5C-0150D301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3D3F52-7029-AE75-9AFB-4B3105E0E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4EC03F-1157-23FD-134E-70D8493EB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6115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EDE55-669E-88F5-DC3E-2E545107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3666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144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88A2D-FF93-3FED-30C8-3007359E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8CC8B-CCC2-4D3F-CC1A-F2FBF2CB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B8D60-1D04-E488-57C4-BC14A4ED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7100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6A397-6201-B85D-E74A-C5B2D026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7C589C-CA40-8A4B-4F9D-6F6D01DEE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D7704A-ADA1-28DB-F590-E4A94C1E4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4812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01ABA-C991-0E7A-B79E-7618C6BE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9F744-85EA-205D-A9DB-330796059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0287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318754-1060-2734-BA3F-5EEFAF7A4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6B172-F0C9-835B-C02A-9C3F94488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3853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035E-AC8D-C3BB-A2C0-D2B3767CB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BCF6B-3DE1-6BF3-181F-B45310822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9383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7E3C7-94EF-9CE7-D852-348405C8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06811-F791-94E6-1BD8-FCEB63D8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527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78742-79ED-8BC4-3951-E2CCF375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BB290D-C154-BEB8-665C-ABD76CFA5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46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4222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21EC5-3EF0-BFD5-DA02-76CA72F6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2D252-A0D4-1594-E19A-B299ED9A1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A7FF3-EBC1-F79A-F773-47134C941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89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66683-8EBC-2787-38EC-3FC688F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4ED07-49D1-F7F4-6CEE-83C01371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27A53A-0B4F-B8D2-E1DB-2DD610B8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7F8D51-734B-111D-50C3-24B56738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2EDE72-332B-5584-827C-9339DD495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1406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5FE6E-FF56-9750-0C19-10E9E7C1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8966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73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D51C5-79D1-2109-32BE-C4C3D773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6B8B3-23A8-6A67-99C5-2A3E9E8E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BD8699-F5AD-A3CC-D6FE-C6D5011FC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2111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7776D-B177-E2FF-20C6-D3060A05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94041B-2DFD-38DE-CCC2-78AC12D4B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A8B63F-FDEA-D2DA-642D-D24A6A7E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7046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255A-AAA2-36FA-86E6-F00BC2C0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B6D276-B742-C189-B9C9-DBF860FE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5665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2F89FC-918E-DD64-FD55-172640128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E017A-E88A-F040-493D-5688448F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9337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A810-4755-8475-4FB2-7C4E32DE0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D7A118-C7FA-E949-2B7E-90D727E9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3677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E1976-8613-4C97-B91B-427453A6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BED69-6CAD-FB32-D1ED-074D95A1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85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4D281-62A4-383F-264E-158087C3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25E51-C1DA-457F-6668-F5F9DCC4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0B3F0-D287-D961-64BC-4A6632C82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508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97E7A-6527-29DB-FE42-1CD39C83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798AE-6E21-CDA1-C5ED-348362014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9162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B1D7A-5B10-8EFD-6038-0E6713EF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F7838-1BE3-963E-8323-29EC4334B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9D9746-22D3-249F-02B5-C29B5B044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7426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05807-F7DD-D861-9390-2D79AE3E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4B942-A952-5506-7B9B-24E0F1D4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8048D0-9E46-E7E0-BC09-58BB26619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D28A80-1A95-F38A-CE5A-3438481B3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59D761-EC76-CFAF-1DF1-B1A11160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4554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46269-EAFD-E0AE-13C4-554FED3E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6222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627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25F90-5834-654E-B30B-FD03D097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810FE-5A85-7E12-A5C6-61F75687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4686B0-E47B-9375-A5AA-C6AF83CE5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0054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BA6E3-0DB7-AA7F-5C7B-A817C9DA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B668A5-DE5E-A4C1-B3AA-374309CC0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C33961-8CE2-B505-354D-B747B07D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7906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7E1BA-CEFE-E645-476D-CAE178CB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23D16C-454B-C74E-972F-92F2E284D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2492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303C9-EA2F-55D0-F263-0BDF33B70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92C9B5-A5BF-9BFD-3566-EBA546C5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428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D8212-7077-61AB-A537-7325F49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A234F-38DA-9EE5-9E2D-9FE8EE62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418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5FC0F-A205-413E-08E8-17958639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17F68B-A359-02F7-A777-65DABE962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CBE9BF-9448-E118-24FF-252FC90FB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18367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F50E2-5CF4-EB4D-5595-67CFBBB0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E1192-E389-BBDC-AFBD-2ABC037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408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06A3D-3A4B-5DB9-4C50-9A4CA7CB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75930-16D9-A3BC-98D9-6A6616436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7000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9E647-AE2B-D313-2694-9F6EEEB5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49AB1-8354-713B-E9E9-2B2F8AA38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00225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278439-449B-EDA0-AC52-1E8082182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0" y="1800225"/>
            <a:ext cx="4459288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7534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4CA87-0D1A-9868-AD1A-28FD5788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4790B-25C5-0D7E-2C24-1F381C996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83018-E124-F4C7-9161-F21312D4A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C6477F-B768-F111-1A2E-C5B30E9B8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3023A-9B80-6E3F-1462-9D9DE38E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5726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DDBCF-7B8D-D342-D39D-26A4F785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4837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354258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45BE5-98A5-7016-4B08-177D9D75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618A0-A218-078F-76EA-CF725837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EEBFF-475E-CD01-02E8-765B6F5E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00512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4E943-9BE3-92F2-5466-0BCD19BD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E8BA7B-19E9-B03E-539D-64F6B50E1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37F9B-C505-5CA1-2CD3-15AC2F2DA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1995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AE3F-6C6E-2710-A691-CBBB990A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FFD7FD-B148-DFEC-9D0E-E32CAED86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3752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1C3F03-41CA-FD11-1B49-3A161B25C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2338" y="468313"/>
            <a:ext cx="2266950" cy="4619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C739C4-DC71-1182-39E6-413D81EE6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468313"/>
            <a:ext cx="6651625" cy="4619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31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icons8.com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icons8.com/illustrations/author/5ec7b0e101d0360016f3d1b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AA0D913E-E790-1C96-0BB3-229D24D9CF0C}"/>
              </a:ext>
            </a:extLst>
          </p:cNvPr>
          <p:cNvSpPr/>
          <p:nvPr/>
        </p:nvSpPr>
        <p:spPr>
          <a:xfrm>
            <a:off x="0" y="4114800"/>
            <a:ext cx="10080000" cy="1555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ru-RU" sz="2400" kern="1200">
              <a:latin typeface="Liberation Serif" pitchFamily="18"/>
              <a:ea typeface="DejaVu Sans" pitchFamily="2"/>
              <a:cs typeface="Arimo" pitchFamily="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48D4A7F-29BF-B149-8EDB-CAD7D91648B0}"/>
              </a:ext>
            </a:extLst>
          </p:cNvPr>
          <p:cNvGrpSpPr/>
          <p:nvPr/>
        </p:nvGrpSpPr>
        <p:grpSpPr>
          <a:xfrm>
            <a:off x="0" y="360"/>
            <a:ext cx="10080720" cy="4114800"/>
            <a:chOff x="0" y="360"/>
            <a:chExt cx="10080720" cy="4114800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10E9B0AD-2F97-F565-93E0-BDA3C950E7A6}"/>
                </a:ext>
              </a:extLst>
            </p:cNvPr>
            <p:cNvSpPr/>
            <p:nvPr/>
          </p:nvSpPr>
          <p:spPr>
            <a:xfrm>
              <a:off x="0" y="360"/>
              <a:ext cx="10080720" cy="411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18F8C79-CF65-1319-4093-CBD6014037BC}"/>
                </a:ext>
              </a:extLst>
            </p:cNvPr>
            <p:cNvSpPr/>
            <p:nvPr/>
          </p:nvSpPr>
          <p:spPr>
            <a:xfrm>
              <a:off x="0" y="1280520"/>
              <a:ext cx="1554479" cy="64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43A40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D6D8AD5C-8D00-D8E2-F5A9-2F43F0D77E53}"/>
                </a:ext>
              </a:extLst>
            </p:cNvPr>
            <p:cNvSpPr/>
            <p:nvPr/>
          </p:nvSpPr>
          <p:spPr>
            <a:xfrm>
              <a:off x="914400" y="1920600"/>
              <a:ext cx="1280159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F267EB54-2692-5049-04A4-D58BF4AB4E64}"/>
                </a:ext>
              </a:extLst>
            </p:cNvPr>
            <p:cNvSpPr/>
            <p:nvPr/>
          </p:nvSpPr>
          <p:spPr>
            <a:xfrm>
              <a:off x="2194560" y="549000"/>
              <a:ext cx="1280159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57414622-B3B1-FF5D-14BD-53A40339828D}"/>
                </a:ext>
              </a:extLst>
            </p:cNvPr>
            <p:cNvSpPr/>
            <p:nvPr/>
          </p:nvSpPr>
          <p:spPr>
            <a:xfrm>
              <a:off x="3474720" y="1189080"/>
              <a:ext cx="365760" cy="36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6191658-E1A7-38EE-21E9-74243FF3C48A}"/>
                </a:ext>
              </a:extLst>
            </p:cNvPr>
            <p:cNvSpPr/>
            <p:nvPr/>
          </p:nvSpPr>
          <p:spPr>
            <a:xfrm>
              <a:off x="4206240" y="360"/>
              <a:ext cx="1463039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C757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7F73C81-BB49-C623-D7B2-7B4657B0032F}"/>
                </a:ext>
              </a:extLst>
            </p:cNvPr>
            <p:cNvSpPr/>
            <p:nvPr/>
          </p:nvSpPr>
          <p:spPr>
            <a:xfrm>
              <a:off x="4663440" y="914760"/>
              <a:ext cx="10058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D028E9A-0AC5-D9FB-CAA1-DDF7FD8FE2AD}"/>
                </a:ext>
              </a:extLst>
            </p:cNvPr>
            <p:cNvSpPr/>
            <p:nvPr/>
          </p:nvSpPr>
          <p:spPr>
            <a:xfrm>
              <a:off x="3474720" y="1737719"/>
              <a:ext cx="3108959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A725F4A-B805-688A-5AE7-5FDE4E0F8256}"/>
                </a:ext>
              </a:extLst>
            </p:cNvPr>
            <p:cNvSpPr/>
            <p:nvPr/>
          </p:nvSpPr>
          <p:spPr>
            <a:xfrm>
              <a:off x="4114800" y="2743560"/>
              <a:ext cx="1463039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12E5E98-CEBD-3529-0EC1-4FA4EA105B94}"/>
                </a:ext>
              </a:extLst>
            </p:cNvPr>
            <p:cNvSpPr/>
            <p:nvPr/>
          </p:nvSpPr>
          <p:spPr>
            <a:xfrm>
              <a:off x="6583679" y="1463399"/>
              <a:ext cx="155447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02FAB90-A0D0-1743-BD67-E07C69F710A7}"/>
                </a:ext>
              </a:extLst>
            </p:cNvPr>
            <p:cNvSpPr/>
            <p:nvPr/>
          </p:nvSpPr>
          <p:spPr>
            <a:xfrm>
              <a:off x="7315200" y="1920600"/>
              <a:ext cx="1463039" cy="1645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>
                <a:alpha val="35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374BF65-C33E-9423-26D0-A238B45A3143}"/>
                </a:ext>
              </a:extLst>
            </p:cNvPr>
            <p:cNvSpPr/>
            <p:nvPr/>
          </p:nvSpPr>
          <p:spPr>
            <a:xfrm>
              <a:off x="2743199" y="2377800"/>
              <a:ext cx="548640" cy="822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4F4F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6C1EEC2-38CD-1B40-FBAA-7CBC09BFA95F}"/>
                </a:ext>
              </a:extLst>
            </p:cNvPr>
            <p:cNvSpPr/>
            <p:nvPr/>
          </p:nvSpPr>
          <p:spPr>
            <a:xfrm>
              <a:off x="8595360" y="360"/>
              <a:ext cx="1485359" cy="14630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ADCA13A-EFC4-FC52-55D0-89BFCFC5739F}"/>
                </a:ext>
              </a:extLst>
            </p:cNvPr>
            <p:cNvSpPr/>
            <p:nvPr/>
          </p:nvSpPr>
          <p:spPr>
            <a:xfrm>
              <a:off x="6766560" y="360"/>
              <a:ext cx="274320" cy="1005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F4550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72E3C3D-70E9-EC93-B362-369AA1E02302}"/>
                </a:ext>
              </a:extLst>
            </p:cNvPr>
            <p:cNvSpPr/>
            <p:nvPr/>
          </p:nvSpPr>
          <p:spPr>
            <a:xfrm>
              <a:off x="1554479" y="360"/>
              <a:ext cx="18288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9DD3609-11D4-0C35-68B4-293D989BC4BC}"/>
                </a:ext>
              </a:extLst>
            </p:cNvPr>
            <p:cNvSpPr/>
            <p:nvPr/>
          </p:nvSpPr>
          <p:spPr>
            <a:xfrm>
              <a:off x="0" y="3017880"/>
              <a:ext cx="365760" cy="1097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4F4F9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5A6A17A-63F0-D0BD-3C4B-F8FE9ADFF032}"/>
                </a:ext>
              </a:extLst>
            </p:cNvPr>
            <p:cNvSpPr/>
            <p:nvPr/>
          </p:nvSpPr>
          <p:spPr>
            <a:xfrm>
              <a:off x="9601200" y="2560680"/>
              <a:ext cx="365760" cy="15544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CBC7DCA-396E-EEA2-0946-789CFAE2BD6A}"/>
                </a:ext>
              </a:extLst>
            </p:cNvPr>
            <p:cNvSpPr/>
            <p:nvPr/>
          </p:nvSpPr>
          <p:spPr>
            <a:xfrm>
              <a:off x="8778240" y="1829160"/>
              <a:ext cx="365760" cy="36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85053780-1648-C042-E05E-76D5F4B578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4B16304E-943F-8045-CB4D-7E1B89224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A53-EAEB-AE66-9FC7-8FFC585AF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D4578-B11A-8A96-8D62-ABEC0FE0A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4BE965D-6B2D-A4F5-B700-3758AE231293}"/>
              </a:ext>
            </a:extLst>
          </p:cNvPr>
          <p:cNvGrpSpPr/>
          <p:nvPr/>
        </p:nvGrpSpPr>
        <p:grpSpPr>
          <a:xfrm>
            <a:off x="8540280" y="5063760"/>
            <a:ext cx="1280520" cy="914400"/>
            <a:chOff x="8540280" y="5063760"/>
            <a:chExt cx="1280520" cy="91440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1AD6D8D-2163-B926-4F36-08A0E7538E75}"/>
                </a:ext>
              </a:extLst>
            </p:cNvPr>
            <p:cNvGrpSpPr/>
            <p:nvPr/>
          </p:nvGrpSpPr>
          <p:grpSpPr>
            <a:xfrm>
              <a:off x="8540280" y="5063760"/>
              <a:ext cx="1280520" cy="914400"/>
              <a:chOff x="8540280" y="5063760"/>
              <a:chExt cx="1280520" cy="914400"/>
            </a:xfrm>
          </p:grpSpPr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21476D60-AADA-19D5-FDF3-3FFE4D7AB54A}"/>
                  </a:ext>
                </a:extLst>
              </p:cNvPr>
              <p:cNvSpPr/>
              <p:nvPr/>
            </p:nvSpPr>
            <p:spPr>
              <a:xfrm flipV="1">
                <a:off x="9637560" y="5428800"/>
                <a:ext cx="182880" cy="18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769986B6-6258-78D4-C67E-6088E925CA2D}"/>
                  </a:ext>
                </a:extLst>
              </p:cNvPr>
              <p:cNvSpPr/>
              <p:nvPr/>
            </p:nvSpPr>
            <p:spPr>
              <a:xfrm flipV="1">
                <a:off x="9271800" y="5428800"/>
                <a:ext cx="182880" cy="18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40288E6D-5854-7181-E3C1-ECC085594AA5}"/>
                  </a:ext>
                </a:extLst>
              </p:cNvPr>
              <p:cNvSpPr/>
              <p:nvPr/>
            </p:nvSpPr>
            <p:spPr>
              <a:xfrm flipV="1">
                <a:off x="8906400" y="5428800"/>
                <a:ext cx="182880" cy="18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3A889D5-1BD9-FD2F-E51A-BF567295D17B}"/>
                  </a:ext>
                </a:extLst>
              </p:cNvPr>
              <p:cNvSpPr/>
              <p:nvPr/>
            </p:nvSpPr>
            <p:spPr>
              <a:xfrm flipV="1">
                <a:off x="8540280" y="5432040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B5757FCD-DD18-010F-F6C6-D5324A5C8A4A}"/>
                  </a:ext>
                </a:extLst>
              </p:cNvPr>
              <p:cNvSpPr/>
              <p:nvPr/>
            </p:nvSpPr>
            <p:spPr>
              <a:xfrm flipV="1">
                <a:off x="8540280" y="5065920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1637FE12-3A38-4F81-A376-B6E942874296}"/>
                  </a:ext>
                </a:extLst>
              </p:cNvPr>
              <p:cNvSpPr/>
              <p:nvPr/>
            </p:nvSpPr>
            <p:spPr>
              <a:xfrm flipV="1">
                <a:off x="8906040" y="5065920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64359618-405A-975D-F8CD-BD9E7EBEF12B}"/>
                  </a:ext>
                </a:extLst>
              </p:cNvPr>
              <p:cNvSpPr/>
              <p:nvPr/>
            </p:nvSpPr>
            <p:spPr>
              <a:xfrm flipV="1">
                <a:off x="9271800" y="5063760"/>
                <a:ext cx="182880" cy="182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F9A76D60-9708-B1C9-98B3-C8CA90AA36EC}"/>
                  </a:ext>
                </a:extLst>
              </p:cNvPr>
              <p:cNvSpPr/>
              <p:nvPr/>
            </p:nvSpPr>
            <p:spPr>
              <a:xfrm flipV="1">
                <a:off x="9637920" y="5065920"/>
                <a:ext cx="182880" cy="182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5007E75A-3898-564B-980D-CF74426A2FED}"/>
                  </a:ext>
                </a:extLst>
              </p:cNvPr>
              <p:cNvSpPr/>
              <p:nvPr/>
            </p:nvSpPr>
            <p:spPr>
              <a:xfrm flipV="1">
                <a:off x="9637560" y="5794920"/>
                <a:ext cx="182880" cy="182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4D0B49C0-534A-1EC5-60E6-57785153D66F}"/>
                  </a:ext>
                </a:extLst>
              </p:cNvPr>
              <p:cNvSpPr/>
              <p:nvPr/>
            </p:nvSpPr>
            <p:spPr>
              <a:xfrm flipV="1">
                <a:off x="9272160" y="5794920"/>
                <a:ext cx="182880" cy="18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064A101-5B92-919A-1BCC-1A63F5775A8A}"/>
                  </a:ext>
                </a:extLst>
              </p:cNvPr>
              <p:cNvSpPr/>
              <p:nvPr/>
            </p:nvSpPr>
            <p:spPr>
              <a:xfrm flipV="1">
                <a:off x="8906040" y="5794920"/>
                <a:ext cx="182880" cy="182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682EA353-131F-2C90-5F0B-BC7E1D1E6219}"/>
                  </a:ext>
                </a:extLst>
              </p:cNvPr>
              <p:cNvSpPr/>
              <p:nvPr/>
            </p:nvSpPr>
            <p:spPr>
              <a:xfrm flipV="1">
                <a:off x="8540280" y="5794920"/>
                <a:ext cx="182880" cy="182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13"/>
                <a:tile sx="74764" sy="74764" algn="tl"/>
              </a:blipFill>
              <a:ln>
                <a:noFill/>
                <a:prstDash val="solid"/>
              </a:ln>
              <a:effectLst>
                <a:outerShdw dist="103351" dir="2700000" algn="tl">
                  <a:srgbClr val="808080">
                    <a:alpha val="65000"/>
                  </a:srgbClr>
                </a:outerShdw>
              </a:effectLst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 cap="none">
                  <a:ln>
                    <a:noFill/>
                  </a:ln>
                  <a:latin typeface="Times New Roman" pitchFamily="18"/>
                  <a:ea typeface="Noto Sans CJK SC" pitchFamily="2"/>
                  <a:cs typeface="Noto Sans Devanagari" pitchFamily="2"/>
                </a:endParaRPr>
              </a:p>
            </p:txBody>
          </p:sp>
        </p:grpSp>
      </p:grp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25F6265-6FA7-F752-768D-5036FEBD209D}"/>
              </a:ext>
            </a:extLst>
          </p:cNvPr>
          <p:cNvSpPr>
            <a:spLocks noMove="1" noResize="1"/>
          </p:cNvSpPr>
          <p:nvPr/>
        </p:nvSpPr>
        <p:spPr>
          <a:xfrm>
            <a:off x="1499759" y="1773719"/>
            <a:ext cx="2926079" cy="29260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4CB7F3-9A08-AF54-A1EC-2A05B0A8C22E}"/>
              </a:ext>
            </a:extLst>
          </p:cNvPr>
          <p:cNvSpPr>
            <a:spLocks noMove="1" noResize="1"/>
          </p:cNvSpPr>
          <p:nvPr/>
        </p:nvSpPr>
        <p:spPr>
          <a:xfrm>
            <a:off x="1225080" y="1134000"/>
            <a:ext cx="1189080" cy="118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2CD6693B-E3C6-3A3D-1EE5-A1C5CCA34499}"/>
              </a:ext>
            </a:extLst>
          </p:cNvPr>
          <p:cNvSpPr>
            <a:spLocks noMove="1" noResize="1"/>
          </p:cNvSpPr>
          <p:nvPr/>
        </p:nvSpPr>
        <p:spPr>
          <a:xfrm>
            <a:off x="3420000" y="4242960"/>
            <a:ext cx="640080" cy="640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>
              <a:alpha val="2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BEA77A-48C4-C91F-394C-914009232E48}"/>
              </a:ext>
            </a:extLst>
          </p:cNvPr>
          <p:cNvPicPr>
            <a:picLocks noMove="1" noResize="1"/>
          </p:cNvPicPr>
          <p:nvPr/>
        </p:nvPicPr>
        <p:blipFill>
          <a:blip r:embed="rId14">
            <a:lum/>
            <a:alphaModFix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49520" y="792000"/>
            <a:ext cx="5526000" cy="41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FACB42-CEA1-2956-57D6-A1D993E7D3AA}"/>
              </a:ext>
            </a:extLst>
          </p:cNvPr>
          <p:cNvSpPr txBox="1"/>
          <p:nvPr/>
        </p:nvSpPr>
        <p:spPr>
          <a:xfrm>
            <a:off x="4846320" y="4845960"/>
            <a:ext cx="2133000" cy="386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</a:rPr>
              <a:t>Illustrations  by </a:t>
            </a:r>
            <a:r>
              <a:rPr lang="ru-RU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  <a:hlinkClick r:id="rId16"/>
              </a:rPr>
              <a:t>Pixeltrue</a:t>
            </a:r>
            <a:r>
              <a:rPr lang="ru-RU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</a:rPr>
              <a:t> on </a:t>
            </a:r>
            <a:r>
              <a:rPr lang="ru-RU" sz="1000" b="0" i="0" u="none" strike="noStrike" kern="1200" cap="none">
                <a:ln>
                  <a:noFill/>
                </a:ln>
                <a:latin typeface="Lato" pitchFamily="18"/>
                <a:ea typeface="Noto Sans CJK SC" pitchFamily="2"/>
                <a:cs typeface="Noto Sans Devanagari" pitchFamily="2"/>
                <a:hlinkClick r:id="rId17"/>
              </a:rPr>
              <a:t>icons8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785A7-32BC-E93D-0F3C-7FD73D9CB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A66A64-4FE4-1DFB-8570-339C4FE811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8080720-ADBA-27F6-4699-7B9D806EEE8B}"/>
              </a:ext>
            </a:extLst>
          </p:cNvPr>
          <p:cNvGrpSpPr/>
          <p:nvPr/>
        </p:nvGrpSpPr>
        <p:grpSpPr>
          <a:xfrm>
            <a:off x="7406640" y="3566160"/>
            <a:ext cx="2377440" cy="4297679"/>
            <a:chOff x="7406640" y="3566160"/>
            <a:chExt cx="2377440" cy="4297679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52E6D8F4-AD65-2996-2AA7-5E268C805D9D}"/>
                </a:ext>
              </a:extLst>
            </p:cNvPr>
            <p:cNvSpPr/>
            <p:nvPr/>
          </p:nvSpPr>
          <p:spPr>
            <a:xfrm>
              <a:off x="8138160" y="4754879"/>
              <a:ext cx="457200" cy="25603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F11F1AC-DE05-C772-5AF7-37328C52EDA3}"/>
                </a:ext>
              </a:extLst>
            </p:cNvPr>
            <p:cNvSpPr/>
            <p:nvPr/>
          </p:nvSpPr>
          <p:spPr>
            <a:xfrm>
              <a:off x="8961120" y="3566160"/>
              <a:ext cx="457200" cy="25603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FF405E2C-4B07-9770-53DE-51407CCFAF55}"/>
                </a:ext>
              </a:extLst>
            </p:cNvPr>
            <p:cNvSpPr/>
            <p:nvPr/>
          </p:nvSpPr>
          <p:spPr>
            <a:xfrm>
              <a:off x="8503920" y="5120639"/>
              <a:ext cx="1280159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19EC21DD-5B33-44EC-9FC0-8203193D681F}"/>
                </a:ext>
              </a:extLst>
            </p:cNvPr>
            <p:cNvSpPr/>
            <p:nvPr/>
          </p:nvSpPr>
          <p:spPr>
            <a:xfrm>
              <a:off x="8321040" y="5303520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ABCFB66-BDDC-3359-4CBC-F07E3E48FDAD}"/>
                </a:ext>
              </a:extLst>
            </p:cNvPr>
            <p:cNvSpPr/>
            <p:nvPr/>
          </p:nvSpPr>
          <p:spPr>
            <a:xfrm>
              <a:off x="8869680" y="5486399"/>
              <a:ext cx="914400" cy="91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>
                <a:alpha val="75000"/>
              </a:srgbClr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89BCA846-5855-8F29-682E-E2267FC7945E}"/>
                </a:ext>
              </a:extLst>
            </p:cNvPr>
            <p:cNvSpPr/>
            <p:nvPr/>
          </p:nvSpPr>
          <p:spPr>
            <a:xfrm>
              <a:off x="7406640" y="5303520"/>
              <a:ext cx="457200" cy="25603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8A88BFC-769B-1340-7F79-6FB22593124E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1463039" y="-1554119"/>
            <a:ext cx="457200" cy="2560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791956-73FD-9748-4A82-B6CFD9EE1DEB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640080" y="-365399"/>
            <a:ext cx="457200" cy="2560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3798A994-EEA5-88A9-9C20-FD9AC029E4BC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548640"/>
            <a:ext cx="1280159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B91EFF2-3984-0CFE-7169-38297FDE12C7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822960" y="365399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3FED159C-A0BC-3DB7-7E70-A33218CF6477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74320" y="182520"/>
            <a:ext cx="9144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CCCC">
              <a:alpha val="75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DE51C1C0-7869-30AB-16FE-4E20B760EA15}"/>
              </a:ext>
            </a:extLst>
          </p:cNvPr>
          <p:cNvSpPr>
            <a:spLocks noMove="1" noResize="1"/>
          </p:cNvSpPr>
          <p:nvPr/>
        </p:nvSpPr>
        <p:spPr>
          <a:xfrm flipH="1" flipV="1">
            <a:off x="2194560" y="-2102760"/>
            <a:ext cx="457200" cy="2560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74764" sy="74764" algn="tl"/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8F1C1695-F0EC-4D9B-F6C0-36D66ECC3730}"/>
              </a:ext>
            </a:extLst>
          </p:cNvPr>
          <p:cNvSpPr>
            <a:spLocks noMove="1" noResize="1"/>
          </p:cNvSpPr>
          <p:nvPr/>
        </p:nvSpPr>
        <p:spPr>
          <a:xfrm>
            <a:off x="3474720" y="2559960"/>
            <a:ext cx="2743199" cy="2743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Noto Sans" pitchFamily="34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B48F4-A8A6-D953-7F7F-77415E9294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CD402-1FCB-79A3-C4D5-A823126AF9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A5ABA7B2-3B56-4064-0E0A-8580DD4333F5}"/>
              </a:ext>
            </a:extLst>
          </p:cNvPr>
          <p:cNvSpPr>
            <a:spLocks noMove="1" noResize="1"/>
          </p:cNvSpPr>
          <p:nvPr/>
        </p:nvSpPr>
        <p:spPr>
          <a:xfrm>
            <a:off x="822960" y="2468519"/>
            <a:ext cx="1463039" cy="14630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C32C2FF3-7557-4082-AE93-1F0252E8AA86}"/>
              </a:ext>
            </a:extLst>
          </p:cNvPr>
          <p:cNvSpPr>
            <a:spLocks noMove="1" noResize="1"/>
          </p:cNvSpPr>
          <p:nvPr/>
        </p:nvSpPr>
        <p:spPr>
          <a:xfrm>
            <a:off x="4480560" y="1554479"/>
            <a:ext cx="1463039" cy="14630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653153F-3B89-316F-A559-97402C7BB0D2}"/>
              </a:ext>
            </a:extLst>
          </p:cNvPr>
          <p:cNvSpPr>
            <a:spLocks noMove="1" noResize="1"/>
          </p:cNvSpPr>
          <p:nvPr/>
        </p:nvSpPr>
        <p:spPr>
          <a:xfrm>
            <a:off x="6583679" y="3108600"/>
            <a:ext cx="1463039" cy="14630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  <a:effectLst>
            <a:outerShdw dist="103351" dir="2700000" algn="tl">
              <a:srgbClr val="808080">
                <a:alpha val="20000"/>
              </a:srgbClr>
            </a:outerShdw>
          </a:effectLst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064B7F7F-9778-ADF0-B016-17CDDEB8D9F9}"/>
              </a:ext>
            </a:extLst>
          </p:cNvPr>
          <p:cNvSpPr>
            <a:spLocks noMove="1" noResize="1"/>
          </p:cNvSpPr>
          <p:nvPr/>
        </p:nvSpPr>
        <p:spPr>
          <a:xfrm rot="4648800">
            <a:off x="1600391" y="4057724"/>
            <a:ext cx="822960" cy="75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87" h="2094">
                <a:moveTo>
                  <a:pt x="0" y="2094"/>
                </a:moveTo>
                <a:cubicBezTo>
                  <a:pt x="2342" y="2094"/>
                  <a:pt x="2287" y="0"/>
                  <a:pt x="2287" y="0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05E0B42-ED8E-BA2D-35D8-38C39C13A981}"/>
              </a:ext>
            </a:extLst>
          </p:cNvPr>
          <p:cNvSpPr>
            <a:spLocks noMove="1" noResize="1"/>
          </p:cNvSpPr>
          <p:nvPr/>
        </p:nvSpPr>
        <p:spPr>
          <a:xfrm rot="9205200">
            <a:off x="3423293" y="1781275"/>
            <a:ext cx="1022039" cy="325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40" h="906">
                <a:moveTo>
                  <a:pt x="0" y="101"/>
                </a:moveTo>
                <a:cubicBezTo>
                  <a:pt x="1136" y="-467"/>
                  <a:pt x="1022" y="1578"/>
                  <a:pt x="2840" y="669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350717D-917A-398C-F6C1-E2CBA4AEE332}"/>
              </a:ext>
            </a:extLst>
          </p:cNvPr>
          <p:cNvSpPr>
            <a:spLocks noMove="1" noResize="1"/>
          </p:cNvSpPr>
          <p:nvPr/>
        </p:nvSpPr>
        <p:spPr>
          <a:xfrm rot="2700600">
            <a:off x="8436813" y="1939144"/>
            <a:ext cx="618120" cy="169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8" h="4721">
                <a:moveTo>
                  <a:pt x="114" y="51"/>
                </a:moveTo>
                <a:cubicBezTo>
                  <a:pt x="1910" y="-308"/>
                  <a:pt x="2088" y="1308"/>
                  <a:pt x="1190" y="2206"/>
                </a:cubicBezTo>
                <a:cubicBezTo>
                  <a:pt x="292" y="3105"/>
                  <a:pt x="-247" y="4003"/>
                  <a:pt x="113" y="4721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ED84410-07FB-84F0-C911-4DC311040D23}"/>
              </a:ext>
            </a:extLst>
          </p:cNvPr>
          <p:cNvSpPr>
            <a:spLocks noMove="1" noResize="1"/>
          </p:cNvSpPr>
          <p:nvPr/>
        </p:nvSpPr>
        <p:spPr>
          <a:xfrm>
            <a:off x="2468880" y="822600"/>
            <a:ext cx="1410480" cy="1371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F3DB194-5E81-EAAE-1ADC-D1CC52EB4E6F}"/>
              </a:ext>
            </a:extLst>
          </p:cNvPr>
          <p:cNvSpPr>
            <a:spLocks noMove="1" noResize="1"/>
          </p:cNvSpPr>
          <p:nvPr/>
        </p:nvSpPr>
        <p:spPr>
          <a:xfrm>
            <a:off x="3931920" y="466344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97E39F6-A6F7-FF27-DFC6-859AB61B4916}"/>
              </a:ext>
            </a:extLst>
          </p:cNvPr>
          <p:cNvSpPr>
            <a:spLocks noMove="1" noResize="1"/>
          </p:cNvSpPr>
          <p:nvPr/>
        </p:nvSpPr>
        <p:spPr>
          <a:xfrm>
            <a:off x="8412480" y="1280159"/>
            <a:ext cx="1097280" cy="1005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BDF1-DFD1-D78B-CD3B-3A18493FC8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8BFF8-FB7D-CC9F-0389-1867E4000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6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09DABED-6757-4E18-ADA6-F2E00A868FC5}"/>
              </a:ext>
            </a:extLst>
          </p:cNvPr>
          <p:cNvSpPr>
            <a:spLocks noMove="1" noResize="1"/>
          </p:cNvSpPr>
          <p:nvPr/>
        </p:nvSpPr>
        <p:spPr>
          <a:xfrm>
            <a:off x="2103480" y="3657960"/>
            <a:ext cx="164592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53576A0-010B-C275-6EF2-7CF3A6D67C2F}"/>
              </a:ext>
            </a:extLst>
          </p:cNvPr>
          <p:cNvSpPr>
            <a:spLocks noMove="1" noResize="1"/>
          </p:cNvSpPr>
          <p:nvPr/>
        </p:nvSpPr>
        <p:spPr>
          <a:xfrm>
            <a:off x="823320" y="-273240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1849B11-CB6E-8EC6-C78C-9BFBFD6BE259}"/>
              </a:ext>
            </a:extLst>
          </p:cNvPr>
          <p:cNvSpPr>
            <a:spLocks noMove="1" noResize="1"/>
          </p:cNvSpPr>
          <p:nvPr/>
        </p:nvSpPr>
        <p:spPr>
          <a:xfrm>
            <a:off x="7955640" y="3109319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75352A1-AB94-14B5-ADC2-6C4B93338167}"/>
              </a:ext>
            </a:extLst>
          </p:cNvPr>
          <p:cNvSpPr>
            <a:spLocks noMove="1" noResize="1"/>
          </p:cNvSpPr>
          <p:nvPr/>
        </p:nvSpPr>
        <p:spPr>
          <a:xfrm>
            <a:off x="9601560" y="914760"/>
            <a:ext cx="164592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1E84B0E-B2E2-D1B9-8432-3A070FB15571}"/>
              </a:ext>
            </a:extLst>
          </p:cNvPr>
          <p:cNvGrpSpPr/>
          <p:nvPr/>
        </p:nvGrpSpPr>
        <p:grpSpPr>
          <a:xfrm>
            <a:off x="3931918" y="791189"/>
            <a:ext cx="2406231" cy="4309919"/>
            <a:chOff x="3931918" y="791189"/>
            <a:chExt cx="2406231" cy="4309919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F36269B-8332-475A-69E2-79CFCA09C7E8}"/>
                </a:ext>
              </a:extLst>
            </p:cNvPr>
            <p:cNvSpPr/>
            <p:nvPr/>
          </p:nvSpPr>
          <p:spPr>
            <a:xfrm rot="5330400" flipH="1" flipV="1">
              <a:off x="4854409" y="3379409"/>
              <a:ext cx="1371240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B4DFF3D-7B5D-676C-F397-99A5B06B9B45}"/>
                </a:ext>
              </a:extLst>
            </p:cNvPr>
            <p:cNvSpPr/>
            <p:nvPr/>
          </p:nvSpPr>
          <p:spPr>
            <a:xfrm rot="5330400" flipH="1" flipV="1">
              <a:off x="4023715" y="2341349"/>
              <a:ext cx="1371599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CED4DA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2670C30-B064-0E89-5C37-AF3CB18C867F}"/>
                </a:ext>
              </a:extLst>
            </p:cNvPr>
            <p:cNvSpPr/>
            <p:nvPr/>
          </p:nvSpPr>
          <p:spPr>
            <a:xfrm rot="5330400" flipH="1" flipV="1">
              <a:off x="4921010" y="2076929"/>
              <a:ext cx="1371240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ADB5B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4F01A3E-E7C2-3079-C2A0-0C97054EA0C2}"/>
                </a:ext>
              </a:extLst>
            </p:cNvPr>
            <p:cNvSpPr/>
            <p:nvPr/>
          </p:nvSpPr>
          <p:spPr>
            <a:xfrm rot="5330400" flipH="1" flipV="1">
              <a:off x="3977458" y="980368"/>
              <a:ext cx="1371959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6C757D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584EAE8-0CC6-06EC-B360-2FD71D220619}"/>
                </a:ext>
              </a:extLst>
            </p:cNvPr>
            <p:cNvSpPr/>
            <p:nvPr/>
          </p:nvSpPr>
          <p:spPr>
            <a:xfrm rot="5330400" flipH="1" flipV="1">
              <a:off x="4912009" y="745289"/>
              <a:ext cx="1371240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343A40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FCE80AD-0AF8-ECF8-8CEF-26AFADC9BEA4}"/>
                </a:ext>
              </a:extLst>
            </p:cNvPr>
            <p:cNvSpPr/>
            <p:nvPr/>
          </p:nvSpPr>
          <p:spPr>
            <a:xfrm rot="5330400" flipH="1" flipV="1">
              <a:off x="4032355" y="3683789"/>
              <a:ext cx="1371599" cy="1463039"/>
            </a:xfrm>
            <a:custGeom>
              <a:avLst>
                <a:gd name="f0" fmla="val 1092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C139D-AD71-79AA-2FA1-53CB31224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C793E-78E6-67F4-EFDA-1D6503FD58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8145E0D-F3F8-E901-3076-8407234692C7}"/>
              </a:ext>
            </a:extLst>
          </p:cNvPr>
          <p:cNvSpPr>
            <a:spLocks noMove="1" noResize="1"/>
          </p:cNvSpPr>
          <p:nvPr/>
        </p:nvSpPr>
        <p:spPr>
          <a:xfrm>
            <a:off x="6411960" y="1300319"/>
            <a:ext cx="861839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1A27ACB-A08B-9B72-69E8-60AC3BDD218E}"/>
              </a:ext>
            </a:extLst>
          </p:cNvPr>
          <p:cNvSpPr>
            <a:spLocks noMove="1" noResize="1"/>
          </p:cNvSpPr>
          <p:nvPr/>
        </p:nvSpPr>
        <p:spPr>
          <a:xfrm>
            <a:off x="5813280" y="3854879"/>
            <a:ext cx="861839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6FEC2292-12EB-9112-CA96-63DBDA4E1EDD}"/>
              </a:ext>
            </a:extLst>
          </p:cNvPr>
          <p:cNvSpPr>
            <a:spLocks noMove="1" noResize="1"/>
          </p:cNvSpPr>
          <p:nvPr/>
        </p:nvSpPr>
        <p:spPr>
          <a:xfrm>
            <a:off x="7589519" y="2559960"/>
            <a:ext cx="2194560" cy="219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34CAC8C-8743-4309-8D44-4F0881065CBB}"/>
              </a:ext>
            </a:extLst>
          </p:cNvPr>
          <p:cNvSpPr>
            <a:spLocks noMove="1" noResize="1"/>
          </p:cNvSpPr>
          <p:nvPr/>
        </p:nvSpPr>
        <p:spPr>
          <a:xfrm>
            <a:off x="3200400" y="731519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5F40145-3B23-9C2B-39B1-E2992FB0D375}"/>
              </a:ext>
            </a:extLst>
          </p:cNvPr>
          <p:cNvSpPr>
            <a:spLocks noMove="1" noResize="1"/>
          </p:cNvSpPr>
          <p:nvPr/>
        </p:nvSpPr>
        <p:spPr>
          <a:xfrm>
            <a:off x="1424159" y="3488759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A852D45-4125-DE73-0727-9B6BE1CF8007}"/>
              </a:ext>
            </a:extLst>
          </p:cNvPr>
          <p:cNvSpPr>
            <a:spLocks noMove="1" noResize="1"/>
          </p:cNvSpPr>
          <p:nvPr/>
        </p:nvSpPr>
        <p:spPr>
          <a:xfrm rot="5400000">
            <a:off x="477899" y="2123190"/>
            <a:ext cx="1848600" cy="1401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36" h="3895">
                <a:moveTo>
                  <a:pt x="0" y="3556"/>
                </a:moveTo>
                <a:cubicBezTo>
                  <a:pt x="2540" y="4826"/>
                  <a:pt x="5588" y="2286"/>
                  <a:pt x="5080" y="0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  <a:headEnd type="arrow"/>
            <a:tailEnd type="arrow"/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04917A4-8F8E-A6EB-3D3D-9B875DE6970A}"/>
              </a:ext>
            </a:extLst>
          </p:cNvPr>
          <p:cNvSpPr>
            <a:spLocks noMove="1" noResize="1"/>
          </p:cNvSpPr>
          <p:nvPr/>
        </p:nvSpPr>
        <p:spPr>
          <a:xfrm rot="2700000">
            <a:off x="3179101" y="3601420"/>
            <a:ext cx="1616040" cy="788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90" h="2190">
                <a:moveTo>
                  <a:pt x="0" y="933"/>
                </a:moveTo>
                <a:cubicBezTo>
                  <a:pt x="1078" y="933"/>
                  <a:pt x="1078" y="1652"/>
                  <a:pt x="1616" y="1113"/>
                </a:cubicBezTo>
                <a:cubicBezTo>
                  <a:pt x="2155" y="574"/>
                  <a:pt x="3412" y="2190"/>
                  <a:pt x="2335" y="2190"/>
                </a:cubicBezTo>
                <a:cubicBezTo>
                  <a:pt x="1257" y="2190"/>
                  <a:pt x="3412" y="-324"/>
                  <a:pt x="4490" y="35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  <a:headEnd type="arrow"/>
            <a:tailEnd type="arrow"/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9B746AF-E3DA-23E0-7E40-6CE14436184B}"/>
              </a:ext>
            </a:extLst>
          </p:cNvPr>
          <p:cNvSpPr>
            <a:spLocks noMove="1" noResize="1"/>
          </p:cNvSpPr>
          <p:nvPr/>
        </p:nvSpPr>
        <p:spPr>
          <a:xfrm rot="2700000">
            <a:off x="7460657" y="2289669"/>
            <a:ext cx="1065960" cy="1239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62" h="3445">
                <a:moveTo>
                  <a:pt x="2335" y="3445"/>
                </a:moveTo>
                <a:cubicBezTo>
                  <a:pt x="1257" y="3445"/>
                  <a:pt x="3412" y="1649"/>
                  <a:pt x="2874" y="1111"/>
                </a:cubicBezTo>
                <a:cubicBezTo>
                  <a:pt x="2335" y="572"/>
                  <a:pt x="180" y="2368"/>
                  <a:pt x="1257" y="2368"/>
                </a:cubicBezTo>
                <a:cubicBezTo>
                  <a:pt x="2335" y="2368"/>
                  <a:pt x="1078" y="-326"/>
                  <a:pt x="0" y="33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  <a:headEnd type="arrow"/>
            <a:tailEnd type="arrow"/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607B9B8E-6FA5-7D8E-911C-4B52A10F93B4}"/>
              </a:ext>
            </a:extLst>
          </p:cNvPr>
          <p:cNvSpPr>
            <a:spLocks noMove="1" noResize="1"/>
          </p:cNvSpPr>
          <p:nvPr/>
        </p:nvSpPr>
        <p:spPr>
          <a:xfrm>
            <a:off x="1424159" y="4754520"/>
            <a:ext cx="861839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332AC320-F9FA-1D62-B6C4-1AE3441CA9F8}"/>
              </a:ext>
            </a:extLst>
          </p:cNvPr>
          <p:cNvSpPr>
            <a:spLocks noMove="1" noResize="1"/>
          </p:cNvSpPr>
          <p:nvPr/>
        </p:nvSpPr>
        <p:spPr>
          <a:xfrm>
            <a:off x="2887200" y="1300319"/>
            <a:ext cx="861839" cy="18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B1E42-829D-2D82-5311-5AFFB003D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6A18C-0B8A-645A-E94E-939C45AEF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B18724E-BB72-F81D-3656-1B302528DC24}"/>
              </a:ext>
            </a:extLst>
          </p:cNvPr>
          <p:cNvGrpSpPr/>
          <p:nvPr/>
        </p:nvGrpSpPr>
        <p:grpSpPr>
          <a:xfrm>
            <a:off x="3570479" y="1225440"/>
            <a:ext cx="5120641" cy="2925720"/>
            <a:chOff x="3570479" y="1225440"/>
            <a:chExt cx="5120641" cy="292572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01F1A342-4FFD-D53E-BBF7-9F99E9325205}"/>
                </a:ext>
              </a:extLst>
            </p:cNvPr>
            <p:cNvSpPr/>
            <p:nvPr/>
          </p:nvSpPr>
          <p:spPr>
            <a:xfrm>
              <a:off x="3570479" y="1527840"/>
              <a:ext cx="4927320" cy="262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9ECE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48B8AC4-BC40-C1E6-CC61-2D72341F7985}"/>
                </a:ext>
              </a:extLst>
            </p:cNvPr>
            <p:cNvSpPr/>
            <p:nvPr/>
          </p:nvSpPr>
          <p:spPr>
            <a:xfrm>
              <a:off x="3763800" y="1225440"/>
              <a:ext cx="4927320" cy="262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8360">
              <a:solidFill>
                <a:srgbClr val="000000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CDAB9EC-9429-C39E-69FA-EC99CF47D4E3}"/>
              </a:ext>
            </a:extLst>
          </p:cNvPr>
          <p:cNvGrpSpPr/>
          <p:nvPr/>
        </p:nvGrpSpPr>
        <p:grpSpPr>
          <a:xfrm>
            <a:off x="-2087466" y="-397412"/>
            <a:ext cx="4940106" cy="8512559"/>
            <a:chOff x="-2087466" y="-397412"/>
            <a:chExt cx="4940106" cy="8512559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02D3471-2334-C6CF-E17E-586F77D10459}"/>
                </a:ext>
              </a:extLst>
            </p:cNvPr>
            <p:cNvSpPr/>
            <p:nvPr/>
          </p:nvSpPr>
          <p:spPr>
            <a:xfrm>
              <a:off x="-893160" y="4487040"/>
              <a:ext cx="1073160" cy="766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2E68F15-E8A4-4914-6670-74824D5ECEE1}"/>
                </a:ext>
              </a:extLst>
            </p:cNvPr>
            <p:cNvSpPr/>
            <p:nvPr/>
          </p:nvSpPr>
          <p:spPr>
            <a:xfrm rot="5357400">
              <a:off x="-897846" y="515396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4D6F8A3-0A6B-6A79-F606-A85712713110}"/>
                </a:ext>
              </a:extLst>
            </p:cNvPr>
            <p:cNvSpPr/>
            <p:nvPr/>
          </p:nvSpPr>
          <p:spPr>
            <a:xfrm>
              <a:off x="-228960" y="5162040"/>
              <a:ext cx="1073160" cy="766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8F9F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3FAFF6E-0E74-227C-0827-14306446242A}"/>
                </a:ext>
              </a:extLst>
            </p:cNvPr>
            <p:cNvSpPr/>
            <p:nvPr/>
          </p:nvSpPr>
          <p:spPr>
            <a:xfrm rot="5357400">
              <a:off x="-219972" y="4489407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53F780E-7165-BCB9-A2AF-D5CFE2310878}"/>
                </a:ext>
              </a:extLst>
            </p:cNvPr>
            <p:cNvSpPr/>
            <p:nvPr/>
          </p:nvSpPr>
          <p:spPr>
            <a:xfrm>
              <a:off x="-228960" y="38264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B30C281-6F41-FC13-A2E0-649F8516FB19}"/>
                </a:ext>
              </a:extLst>
            </p:cNvPr>
            <p:cNvSpPr/>
            <p:nvPr/>
          </p:nvSpPr>
          <p:spPr>
            <a:xfrm rot="5357400">
              <a:off x="-1586526" y="449516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4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4AE0F50-5BC8-9CAE-978C-3F16734337C9}"/>
                </a:ext>
              </a:extLst>
            </p:cNvPr>
            <p:cNvSpPr/>
            <p:nvPr/>
          </p:nvSpPr>
          <p:spPr>
            <a:xfrm rot="5357400">
              <a:off x="-2238846" y="517124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FD153027-E8AC-47C9-8306-23ECBAA4F2B5}"/>
                </a:ext>
              </a:extLst>
            </p:cNvPr>
            <p:cNvSpPr/>
            <p:nvPr/>
          </p:nvSpPr>
          <p:spPr>
            <a:xfrm rot="5357400">
              <a:off x="-897131" y="3821967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4EDEDC6-E58D-035F-4B06-ADF8A4011537}"/>
                </a:ext>
              </a:extLst>
            </p:cNvPr>
            <p:cNvSpPr/>
            <p:nvPr/>
          </p:nvSpPr>
          <p:spPr>
            <a:xfrm rot="5357400">
              <a:off x="-222309" y="3155068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72BAECA-6B75-74B5-7E5C-5CBB70DF71C7}"/>
                </a:ext>
              </a:extLst>
            </p:cNvPr>
            <p:cNvSpPr/>
            <p:nvPr/>
          </p:nvSpPr>
          <p:spPr>
            <a:xfrm>
              <a:off x="455040" y="447840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C515755-B5B4-22E1-D09C-EB03789F6F95}"/>
                </a:ext>
              </a:extLst>
            </p:cNvPr>
            <p:cNvSpPr/>
            <p:nvPr/>
          </p:nvSpPr>
          <p:spPr>
            <a:xfrm rot="5357400">
              <a:off x="470868" y="3821967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9ECEF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272EBDF-698A-DB96-6F6F-2261AD2C3532}"/>
                </a:ext>
              </a:extLst>
            </p:cNvPr>
            <p:cNvSpPr/>
            <p:nvPr/>
          </p:nvSpPr>
          <p:spPr>
            <a:xfrm>
              <a:off x="1158840" y="51710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FEE8F485-2A6C-F736-4886-E6E5FB3ABBB6}"/>
                </a:ext>
              </a:extLst>
            </p:cNvPr>
            <p:cNvSpPr/>
            <p:nvPr/>
          </p:nvSpPr>
          <p:spPr>
            <a:xfrm>
              <a:off x="-1561680" y="5163120"/>
              <a:ext cx="1073160" cy="766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913BF3B-6B57-46D1-09AD-5AEB74622B49}"/>
                </a:ext>
              </a:extLst>
            </p:cNvPr>
            <p:cNvSpPr/>
            <p:nvPr/>
          </p:nvSpPr>
          <p:spPr>
            <a:xfrm rot="5357400">
              <a:off x="461514" y="517124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898B4DCF-AE45-5B82-5F66-66C0DA4842E7}"/>
                </a:ext>
              </a:extLst>
            </p:cNvPr>
            <p:cNvSpPr/>
            <p:nvPr/>
          </p:nvSpPr>
          <p:spPr>
            <a:xfrm rot="16242600" flipH="1">
              <a:off x="533993" y="725510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12529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DA8ABF7-EDBA-5E34-993C-E65ADC607534}"/>
                </a:ext>
              </a:extLst>
            </p:cNvPr>
            <p:cNvSpPr/>
            <p:nvPr/>
          </p:nvSpPr>
          <p:spPr>
            <a:xfrm rot="16242600" flipH="1">
              <a:off x="1186313" y="1401590"/>
              <a:ext cx="106884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0C8C58B0-C268-51B2-FDE2-7585F079012D}"/>
                </a:ext>
              </a:extLst>
            </p:cNvPr>
            <p:cNvSpPr/>
            <p:nvPr/>
          </p:nvSpPr>
          <p:spPr>
            <a:xfrm flipH="1">
              <a:off x="-248760" y="246240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7ADEDE1-6E74-3721-626B-02011D0F6665}"/>
                </a:ext>
              </a:extLst>
            </p:cNvPr>
            <p:cNvSpPr/>
            <p:nvPr/>
          </p:nvSpPr>
          <p:spPr>
            <a:xfrm>
              <a:off x="1107720" y="113580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8E13E37-54A4-87E8-A9B1-6A7CFF6F7317}"/>
                </a:ext>
              </a:extLst>
            </p:cNvPr>
            <p:cNvSpPr/>
            <p:nvPr/>
          </p:nvSpPr>
          <p:spPr>
            <a:xfrm rot="5357400">
              <a:off x="1103389" y="180236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4CDE6274-16CB-F14B-5984-9710B33CF1BA}"/>
                </a:ext>
              </a:extLst>
            </p:cNvPr>
            <p:cNvSpPr/>
            <p:nvPr/>
          </p:nvSpPr>
          <p:spPr>
            <a:xfrm rot="5357400">
              <a:off x="414709" y="114356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4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42A502A-50B2-CE2E-3FAA-19D0D5EA83DE}"/>
                </a:ext>
              </a:extLst>
            </p:cNvPr>
            <p:cNvSpPr/>
            <p:nvPr/>
          </p:nvSpPr>
          <p:spPr>
            <a:xfrm>
              <a:off x="439200" y="181188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5161CBC-8329-825B-A8FE-01D53AC53076}"/>
                </a:ext>
              </a:extLst>
            </p:cNvPr>
            <p:cNvSpPr/>
            <p:nvPr/>
          </p:nvSpPr>
          <p:spPr>
            <a:xfrm>
              <a:off x="423720" y="45144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2A40E5C-D2D8-C1DE-8E9A-9262AB3AB479}"/>
                </a:ext>
              </a:extLst>
            </p:cNvPr>
            <p:cNvSpPr/>
            <p:nvPr/>
          </p:nvSpPr>
          <p:spPr>
            <a:xfrm rot="5357400">
              <a:off x="-246611" y="43940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360BD97-3E0E-3118-8D49-FC6C6360C8EC}"/>
                </a:ext>
              </a:extLst>
            </p:cNvPr>
            <p:cNvSpPr/>
            <p:nvPr/>
          </p:nvSpPr>
          <p:spPr>
            <a:xfrm rot="5357400">
              <a:off x="434874" y="-246032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F7985E08-883D-5DE4-8544-82CEA8B3A466}"/>
                </a:ext>
              </a:extLst>
            </p:cNvPr>
            <p:cNvSpPr/>
            <p:nvPr/>
          </p:nvSpPr>
          <p:spPr>
            <a:xfrm>
              <a:off x="1779480" y="1794960"/>
              <a:ext cx="107316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D057BE18-BCC7-8D6E-C0A1-7FBF2E53EC2F}"/>
                </a:ext>
              </a:extLst>
            </p:cNvPr>
            <p:cNvSpPr/>
            <p:nvPr/>
          </p:nvSpPr>
          <p:spPr>
            <a:xfrm>
              <a:off x="1106280" y="-25632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EF801C6D-2410-30D9-EE9A-5F56CB548160}"/>
                </a:ext>
              </a:extLst>
            </p:cNvPr>
            <p:cNvSpPr/>
            <p:nvPr/>
          </p:nvSpPr>
          <p:spPr>
            <a:xfrm>
              <a:off x="-908280" y="179136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E6B35935-68AF-6492-9F72-8592086469F6}"/>
                </a:ext>
              </a:extLst>
            </p:cNvPr>
            <p:cNvSpPr/>
            <p:nvPr/>
          </p:nvSpPr>
          <p:spPr>
            <a:xfrm rot="5357400">
              <a:off x="-246246" y="582572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F77C431C-6D18-C085-4FA2-852CB7466A23}"/>
                </a:ext>
              </a:extLst>
            </p:cNvPr>
            <p:cNvSpPr/>
            <p:nvPr/>
          </p:nvSpPr>
          <p:spPr>
            <a:xfrm>
              <a:off x="427320" y="5854319"/>
              <a:ext cx="1073160" cy="766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blipFill>
              <a:blip r:embed="rId13"/>
              <a:tile sx="74764" sy="74764" algn="tl"/>
            </a:blip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6A5E32F7-3259-0E5B-8BF9-3F6D6D3FEEF2}"/>
                </a:ext>
              </a:extLst>
            </p:cNvPr>
            <p:cNvSpPr/>
            <p:nvPr/>
          </p:nvSpPr>
          <p:spPr>
            <a:xfrm>
              <a:off x="-236880" y="6494760"/>
              <a:ext cx="1073160" cy="766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E654076-D6A3-0606-6804-DE480F7FDA2F}"/>
                </a:ext>
              </a:extLst>
            </p:cNvPr>
            <p:cNvSpPr/>
            <p:nvPr/>
          </p:nvSpPr>
          <p:spPr>
            <a:xfrm rot="5357400">
              <a:off x="-929891" y="6502528"/>
              <a:ext cx="106848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9ECEF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0D469B39-1CCD-7DEC-A98D-49DB6CDDAFCA}"/>
                </a:ext>
              </a:extLst>
            </p:cNvPr>
            <p:cNvSpPr/>
            <p:nvPr/>
          </p:nvSpPr>
          <p:spPr>
            <a:xfrm rot="5357400">
              <a:off x="-246433" y="7197867"/>
              <a:ext cx="106812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1408D3CE-869F-313B-13EB-077D3FEC2200}"/>
                </a:ext>
              </a:extLst>
            </p:cNvPr>
            <p:cNvSpPr/>
            <p:nvPr/>
          </p:nvSpPr>
          <p:spPr>
            <a:xfrm rot="5357400">
              <a:off x="426594" y="6519088"/>
              <a:ext cx="1069200" cy="76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C418F683-35D3-F9E9-BA8A-34E79742AF3A}"/>
                </a:ext>
              </a:extLst>
            </p:cNvPr>
            <p:cNvSpPr/>
            <p:nvPr/>
          </p:nvSpPr>
          <p:spPr>
            <a:xfrm>
              <a:off x="1103400" y="6530400"/>
              <a:ext cx="1073160" cy="766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3822"/>
                <a:gd name="f6" fmla="val 20239"/>
                <a:gd name="f7" fmla="val 5451"/>
                <a:gd name="f8" fmla="val 20418"/>
                <a:gd name="f9" fmla="val 7281"/>
                <a:gd name="f10" fmla="val 21646"/>
                <a:gd name="f11" fmla="val 8714"/>
                <a:gd name="f12" fmla="val 20776"/>
                <a:gd name="f13" fmla="val 8865"/>
                <a:gd name="f14" fmla="val 20686"/>
                <a:gd name="f15" fmla="val 8964"/>
                <a:gd name="f16" fmla="val 20455"/>
                <a:gd name="f17" fmla="val 9019"/>
                <a:gd name="f18" fmla="val 9071"/>
                <a:gd name="f19" fmla="val 20036"/>
                <a:gd name="f20" fmla="val 9053"/>
                <a:gd name="f21" fmla="val 19804"/>
                <a:gd name="f22" fmla="val 19597"/>
                <a:gd name="f23" fmla="val 8966"/>
                <a:gd name="f24" fmla="val 19288"/>
                <a:gd name="f25" fmla="val 8781"/>
                <a:gd name="f26" fmla="val 19048"/>
                <a:gd name="f27" fmla="val 18743"/>
                <a:gd name="f28" fmla="val 8601"/>
                <a:gd name="f29" fmla="val 18227"/>
                <a:gd name="f30" fmla="val 8526"/>
                <a:gd name="f31" fmla="val 17674"/>
                <a:gd name="f32" fmla="val 8560"/>
                <a:gd name="f33" fmla="val 17138"/>
                <a:gd name="f34" fmla="val 8584"/>
                <a:gd name="f35" fmla="val 16800"/>
                <a:gd name="f36" fmla="val 8662"/>
                <a:gd name="f37" fmla="val 16459"/>
                <a:gd name="f38" fmla="val 8790"/>
                <a:gd name="f39" fmla="val 16170"/>
                <a:gd name="f40" fmla="val 8923"/>
                <a:gd name="f41" fmla="val 15870"/>
                <a:gd name="f42" fmla="val 9117"/>
                <a:gd name="f43" fmla="val 15626"/>
                <a:gd name="f44" fmla="val 9326"/>
                <a:gd name="f45" fmla="val 15422"/>
                <a:gd name="f46" fmla="val 9578"/>
                <a:gd name="f47" fmla="val 15179"/>
                <a:gd name="f48" fmla="val 9865"/>
                <a:gd name="f49" fmla="val 14979"/>
                <a:gd name="f50" fmla="val 10164"/>
                <a:gd name="f51" fmla="val 14886"/>
                <a:gd name="f52" fmla="val 10338"/>
                <a:gd name="f53" fmla="val 14833"/>
                <a:gd name="f54" fmla="val 10527"/>
                <a:gd name="f55" fmla="val 10701"/>
                <a:gd name="f56" fmla="val 11112"/>
                <a:gd name="f57" fmla="val 15016"/>
                <a:gd name="f58" fmla="val 11507"/>
                <a:gd name="f59" fmla="val 15284"/>
                <a:gd name="f60" fmla="val 11846"/>
                <a:gd name="f61" fmla="val 15638"/>
                <a:gd name="f62" fmla="val 12122"/>
                <a:gd name="f63" fmla="val 15922"/>
                <a:gd name="f64" fmla="val 12397"/>
                <a:gd name="f65" fmla="val 16268"/>
                <a:gd name="f66" fmla="val 12534"/>
                <a:gd name="f67" fmla="val 16707"/>
                <a:gd name="f68" fmla="val 12687"/>
                <a:gd name="f69" fmla="val 17203"/>
                <a:gd name="f70" fmla="val 12716"/>
                <a:gd name="f71" fmla="val 17792"/>
                <a:gd name="f72" fmla="val 12641"/>
                <a:gd name="f73" fmla="val 18321"/>
                <a:gd name="f74" fmla="val 12586"/>
                <a:gd name="f75" fmla="val 18707"/>
                <a:gd name="f76" fmla="val 12368"/>
                <a:gd name="f77" fmla="val 19012"/>
                <a:gd name="f78" fmla="val 12246"/>
                <a:gd name="f79" fmla="val 19365"/>
                <a:gd name="f80" fmla="val 12151"/>
                <a:gd name="f81" fmla="val 19646"/>
                <a:gd name="f82" fmla="val 12009"/>
                <a:gd name="f83" fmla="val 19914"/>
                <a:gd name="f84" fmla="val 11983"/>
                <a:gd name="f85" fmla="val 20223"/>
                <a:gd name="f86" fmla="val 11962"/>
                <a:gd name="f87" fmla="val 20471"/>
                <a:gd name="f88" fmla="val 11930"/>
                <a:gd name="f89" fmla="val 20808"/>
                <a:gd name="f90" fmla="val 12070"/>
                <a:gd name="f91" fmla="val 20963"/>
                <a:gd name="f92" fmla="val 13488"/>
                <a:gd name="f93" fmla="val 22552"/>
                <a:gd name="f94" fmla="val 15695"/>
                <a:gd name="f95" fmla="val 20678"/>
                <a:gd name="f96" fmla="val 17507"/>
                <a:gd name="f97" fmla="val 20532"/>
                <a:gd name="f98" fmla="val 17542"/>
                <a:gd name="f99" fmla="val 20524"/>
                <a:gd name="f100" fmla="val 17438"/>
                <a:gd name="f101" fmla="val 17983"/>
                <a:gd name="f102" fmla="val 16101"/>
                <a:gd name="f103" fmla="val 14890"/>
                <a:gd name="f104" fmla="val 17235"/>
                <a:gd name="f105" fmla="val 12902"/>
                <a:gd name="f106" fmla="val 17345"/>
                <a:gd name="f107" fmla="val 12707"/>
                <a:gd name="f108" fmla="val 17586"/>
                <a:gd name="f109" fmla="val 12752"/>
                <a:gd name="f110" fmla="val 17762"/>
                <a:gd name="f111" fmla="val 12780"/>
                <a:gd name="f112" fmla="val 12817"/>
                <a:gd name="f113" fmla="val 18174"/>
                <a:gd name="f114" fmla="val 13016"/>
                <a:gd name="f115" fmla="val 18374"/>
                <a:gd name="f116" fmla="val 13150"/>
                <a:gd name="f117" fmla="val 18627"/>
                <a:gd name="f118" fmla="val 13321"/>
                <a:gd name="f119" fmla="val 18844"/>
                <a:gd name="f120" fmla="val 13626"/>
                <a:gd name="f121" fmla="val 19120"/>
                <a:gd name="f122" fmla="val 13703"/>
                <a:gd name="f123" fmla="val 19497"/>
                <a:gd name="f124" fmla="val 13809"/>
                <a:gd name="f125" fmla="val 19917"/>
                <a:gd name="f126" fmla="val 13768"/>
                <a:gd name="f127" fmla="val 20271"/>
                <a:gd name="f128" fmla="val 13553"/>
                <a:gd name="f129" fmla="val 20584"/>
                <a:gd name="f130" fmla="val 13362"/>
                <a:gd name="f131" fmla="val 20831"/>
                <a:gd name="f132" fmla="val 12975"/>
                <a:gd name="f133" fmla="val 21034"/>
                <a:gd name="f134" fmla="val 12589"/>
                <a:gd name="f135" fmla="val 21286"/>
                <a:gd name="f136" fmla="val 12114"/>
                <a:gd name="f137" fmla="val 21477"/>
                <a:gd name="f138" fmla="val 11561"/>
                <a:gd name="f139" fmla="val 21570"/>
                <a:gd name="f140" fmla="val 10984"/>
                <a:gd name="f141" fmla="val 21608"/>
                <a:gd name="f142" fmla="val 10740"/>
                <a:gd name="f143" fmla="val 10476"/>
                <a:gd name="f144" fmla="val 10232"/>
                <a:gd name="f145" fmla="val 21504"/>
                <a:gd name="f146" fmla="val 9813"/>
                <a:gd name="f147" fmla="val 21361"/>
                <a:gd name="f148" fmla="val 9411"/>
                <a:gd name="f149" fmla="val 21187"/>
                <a:gd name="f150" fmla="val 9057"/>
                <a:gd name="f151" fmla="val 21042"/>
                <a:gd name="f152" fmla="val 8764"/>
                <a:gd name="f153" fmla="val 20868"/>
                <a:gd name="f154" fmla="val 8492"/>
                <a:gd name="f155" fmla="val 20654"/>
                <a:gd name="f156" fmla="val 8305"/>
                <a:gd name="f157" fmla="val 20448"/>
                <a:gd name="f158" fmla="val 8126"/>
                <a:gd name="f159" fmla="val 20204"/>
                <a:gd name="f160" fmla="val 8016"/>
                <a:gd name="f161" fmla="val 19964"/>
                <a:gd name="f162" fmla="val 7984"/>
                <a:gd name="f163" fmla="val 19581"/>
                <a:gd name="f164" fmla="val 7935"/>
                <a:gd name="f165" fmla="val 19186"/>
                <a:gd name="f166" fmla="val 8041"/>
                <a:gd name="f167" fmla="val 18818"/>
                <a:gd name="f168" fmla="val 8199"/>
                <a:gd name="f169" fmla="val 18601"/>
                <a:gd name="f170" fmla="val 8293"/>
                <a:gd name="f171" fmla="val 18429"/>
                <a:gd name="f172" fmla="val 8553"/>
                <a:gd name="f173" fmla="val 18209"/>
                <a:gd name="f174" fmla="val 8626"/>
                <a:gd name="f175" fmla="val 18061"/>
                <a:gd name="f176" fmla="val 8675"/>
                <a:gd name="f177" fmla="val 17896"/>
                <a:gd name="f178" fmla="val 8699"/>
                <a:gd name="f179" fmla="val 17751"/>
                <a:gd name="f180" fmla="val 17597"/>
                <a:gd name="f181" fmla="val 8549"/>
                <a:gd name="f182" fmla="val 17432"/>
                <a:gd name="f183" fmla="val 8411"/>
                <a:gd name="f184" fmla="val 17368"/>
                <a:gd name="f185" fmla="val 16747"/>
                <a:gd name="f186" fmla="val 6191"/>
                <a:gd name="f187" fmla="val 17623"/>
                <a:gd name="f188" fmla="val 3631"/>
                <a:gd name="f189" fmla="val 1342"/>
                <a:gd name="f190" fmla="val 17722"/>
                <a:gd name="f191" fmla="val 1358"/>
                <a:gd name="f192" fmla="val 16089"/>
                <a:gd name="f193" fmla="val 1180"/>
                <a:gd name="f194" fmla="val 14262"/>
                <a:gd name="f195" fmla="val -48"/>
                <a:gd name="f196" fmla="val 12829"/>
                <a:gd name="f197" fmla="val 822"/>
                <a:gd name="f198" fmla="val 12679"/>
                <a:gd name="f199" fmla="val 911"/>
                <a:gd name="f200" fmla="val 12580"/>
                <a:gd name="f201" fmla="val 1143"/>
                <a:gd name="f202" fmla="val 12525"/>
                <a:gd name="f203" fmla="val 12473"/>
                <a:gd name="f204" fmla="val 1562"/>
                <a:gd name="f205" fmla="val 12490"/>
                <a:gd name="f206" fmla="val 1793"/>
                <a:gd name="f207" fmla="val 2001"/>
                <a:gd name="f208" fmla="val 12577"/>
                <a:gd name="f209" fmla="val 2310"/>
                <a:gd name="f210" fmla="val 12763"/>
                <a:gd name="f211" fmla="val 2549"/>
                <a:gd name="f212" fmla="val 2854"/>
                <a:gd name="f213" fmla="val 12942"/>
                <a:gd name="f214" fmla="val 3370"/>
                <a:gd name="f215" fmla="val 13018"/>
                <a:gd name="f216" fmla="val 3923"/>
                <a:gd name="f217" fmla="val 12983"/>
                <a:gd name="f218" fmla="val 4460"/>
                <a:gd name="f219" fmla="val 12960"/>
                <a:gd name="f220" fmla="val 4797"/>
                <a:gd name="f221" fmla="val 12882"/>
                <a:gd name="f222" fmla="val 5139"/>
                <a:gd name="f223" fmla="val 12754"/>
                <a:gd name="f224" fmla="val 5427"/>
                <a:gd name="f225" fmla="val 12621"/>
                <a:gd name="f226" fmla="val 5728"/>
                <a:gd name="f227" fmla="val 12426"/>
                <a:gd name="f228" fmla="val 5972"/>
                <a:gd name="f229" fmla="val 12217"/>
                <a:gd name="f230" fmla="val 6175"/>
                <a:gd name="f231" fmla="val 11965"/>
                <a:gd name="f232" fmla="val 6419"/>
                <a:gd name="f233" fmla="val 11678"/>
                <a:gd name="f234" fmla="val 6618"/>
                <a:gd name="f235" fmla="val 11379"/>
                <a:gd name="f236" fmla="val 6712"/>
                <a:gd name="f237" fmla="val 11205"/>
                <a:gd name="f238" fmla="val 6765"/>
                <a:gd name="f239" fmla="val 11017"/>
                <a:gd name="f240" fmla="val 10843"/>
                <a:gd name="f241" fmla="val 10431"/>
                <a:gd name="f242" fmla="val 6582"/>
                <a:gd name="f243" fmla="val 10037"/>
                <a:gd name="f244" fmla="val 6313"/>
                <a:gd name="f245" fmla="val 9697"/>
                <a:gd name="f246" fmla="val 5960"/>
                <a:gd name="f247" fmla="val 9422"/>
                <a:gd name="f248" fmla="val 5675"/>
                <a:gd name="f249" fmla="val 9146"/>
                <a:gd name="f250" fmla="val 5330"/>
                <a:gd name="f251" fmla="val 9010"/>
                <a:gd name="f252" fmla="val 4891"/>
                <a:gd name="f253" fmla="val 8856"/>
                <a:gd name="f254" fmla="val 4395"/>
                <a:gd name="f255" fmla="val 8827"/>
                <a:gd name="f256" fmla="val 3805"/>
                <a:gd name="f257" fmla="val 8903"/>
                <a:gd name="f258" fmla="val 3277"/>
                <a:gd name="f259" fmla="val 8958"/>
                <a:gd name="f260" fmla="val 2891"/>
                <a:gd name="f261" fmla="val 9175"/>
                <a:gd name="f262" fmla="val 2586"/>
                <a:gd name="f263" fmla="val 9297"/>
                <a:gd name="f264" fmla="val 2232"/>
                <a:gd name="f265" fmla="val 9393"/>
                <a:gd name="f266" fmla="val 1952"/>
                <a:gd name="f267" fmla="val 9535"/>
                <a:gd name="f268" fmla="val 1684"/>
                <a:gd name="f269" fmla="val 9561"/>
                <a:gd name="f270" fmla="val 1375"/>
                <a:gd name="f271" fmla="val 9581"/>
                <a:gd name="f272" fmla="val 1127"/>
                <a:gd name="f273" fmla="val 9613"/>
                <a:gd name="f274" fmla="val 789"/>
                <a:gd name="f275" fmla="val 9474"/>
                <a:gd name="f276" fmla="val 635"/>
                <a:gd name="f277" fmla="val 8056"/>
                <a:gd name="f278" fmla="val -954"/>
                <a:gd name="f279" fmla="val 5849"/>
                <a:gd name="f280" fmla="val 924"/>
                <a:gd name="f281" fmla="val 4036"/>
                <a:gd name="f282" fmla="val 1066"/>
                <a:gd name="f283" fmla="val 4057"/>
                <a:gd name="f284" fmla="val 4158"/>
                <a:gd name="f285" fmla="val 3667"/>
                <a:gd name="f286" fmla="val 5498"/>
                <a:gd name="f287" fmla="val 6760"/>
                <a:gd name="f288" fmla="val 4364"/>
                <a:gd name="f289" fmla="val 8748"/>
                <a:gd name="f290" fmla="val 4254"/>
                <a:gd name="f291" fmla="val 8943"/>
                <a:gd name="f292" fmla="val 4013"/>
                <a:gd name="f293" fmla="val 8899"/>
                <a:gd name="f294" fmla="val 3836"/>
                <a:gd name="f295" fmla="val 8870"/>
                <a:gd name="f296" fmla="val 3616"/>
                <a:gd name="f297" fmla="val 8833"/>
                <a:gd name="f298" fmla="val 3424"/>
                <a:gd name="f299" fmla="val 8634"/>
                <a:gd name="f300" fmla="val 3224"/>
                <a:gd name="f301" fmla="val 8500"/>
                <a:gd name="f302" fmla="val 2972"/>
                <a:gd name="f303" fmla="val 8329"/>
                <a:gd name="f304" fmla="val 2754"/>
                <a:gd name="f305" fmla="val 8025"/>
                <a:gd name="f306" fmla="val 2479"/>
                <a:gd name="f307" fmla="val 7947"/>
                <a:gd name="f308" fmla="val 2102"/>
                <a:gd name="f309" fmla="val 7842"/>
                <a:gd name="f310" fmla="val 1681"/>
                <a:gd name="f311" fmla="val 7882"/>
                <a:gd name="f312" fmla="val 1328"/>
                <a:gd name="f313" fmla="val 8098"/>
                <a:gd name="f314" fmla="val 1014"/>
                <a:gd name="f315" fmla="val 8289"/>
                <a:gd name="f316" fmla="val 768"/>
                <a:gd name="f317" fmla="val 565"/>
                <a:gd name="f318" fmla="val 9061"/>
                <a:gd name="f319" fmla="val 312"/>
                <a:gd name="f320" fmla="val 9537"/>
                <a:gd name="f321" fmla="val 121"/>
                <a:gd name="f322" fmla="val 10089"/>
                <a:gd name="f323" fmla="val 28"/>
                <a:gd name="f324" fmla="val 10667"/>
                <a:gd name="f325" fmla="val -9"/>
                <a:gd name="f326" fmla="val 10911"/>
                <a:gd name="f327" fmla="val 11175"/>
                <a:gd name="f328" fmla="val 11419"/>
                <a:gd name="f329" fmla="val 95"/>
                <a:gd name="f330" fmla="val 11837"/>
                <a:gd name="f331" fmla="val 237"/>
                <a:gd name="f332" fmla="val 12240"/>
                <a:gd name="f333" fmla="val 411"/>
                <a:gd name="f334" fmla="val 12593"/>
                <a:gd name="f335" fmla="val 556"/>
                <a:gd name="f336" fmla="val 12886"/>
                <a:gd name="f337" fmla="val 730"/>
                <a:gd name="f338" fmla="val 13158"/>
                <a:gd name="f339" fmla="val 945"/>
                <a:gd name="f340" fmla="val 13345"/>
                <a:gd name="f341" fmla="val 1151"/>
                <a:gd name="f342" fmla="val 13524"/>
                <a:gd name="f343" fmla="val 1394"/>
                <a:gd name="f344" fmla="val 13634"/>
                <a:gd name="f345" fmla="val 1635"/>
                <a:gd name="f346" fmla="val 13666"/>
                <a:gd name="f347" fmla="val 2018"/>
                <a:gd name="f348" fmla="val 13715"/>
                <a:gd name="f349" fmla="val 2412"/>
                <a:gd name="f350" fmla="val 13610"/>
                <a:gd name="f351" fmla="val 2780"/>
                <a:gd name="f352" fmla="val 13451"/>
                <a:gd name="f353" fmla="val 2998"/>
                <a:gd name="f354" fmla="val 13358"/>
                <a:gd name="f355" fmla="val 3169"/>
                <a:gd name="f356" fmla="val 13097"/>
                <a:gd name="f357" fmla="val 3390"/>
                <a:gd name="f358" fmla="val 13024"/>
                <a:gd name="f359" fmla="val 3537"/>
                <a:gd name="f360" fmla="val 3703"/>
                <a:gd name="f361" fmla="val 12951"/>
                <a:gd name="f362" fmla="val 3848"/>
                <a:gd name="f363" fmla="val 4001"/>
                <a:gd name="f364" fmla="val 13101"/>
                <a:gd name="f365" fmla="val 4167"/>
                <a:gd name="f366" fmla="val 13240"/>
                <a:gd name="f367" fmla="val 4231"/>
                <a:gd name="f368" fmla="val 4851"/>
                <a:gd name="f369" fmla="val 15459"/>
                <a:gd name="f370" fmla="val 3975"/>
                <a:gd name="f371" fmla="val 18024"/>
                <a:gd name="f372" fmla="val 20308"/>
                <a:gd name="f373" fmla="+- 0 0 0"/>
                <a:gd name="f374" fmla="*/ f3 1 21600"/>
                <a:gd name="f375" fmla="*/ f4 1 21600"/>
                <a:gd name="f376" fmla="*/ f373 f0 1"/>
                <a:gd name="f377" fmla="*/ 5600 f374 1"/>
                <a:gd name="f378" fmla="*/ 16000 f374 1"/>
                <a:gd name="f379" fmla="*/ 14300 f375 1"/>
                <a:gd name="f380" fmla="*/ 7300 f375 1"/>
                <a:gd name="f381" fmla="*/ 10800 f374 1"/>
                <a:gd name="f382" fmla="*/ 0 f375 1"/>
                <a:gd name="f383" fmla="*/ f376 1 f2"/>
                <a:gd name="f384" fmla="*/ 0 f374 1"/>
                <a:gd name="f385" fmla="*/ 10800 f375 1"/>
                <a:gd name="f386" fmla="*/ 21600 f375 1"/>
                <a:gd name="f387" fmla="*/ 21600 f374 1"/>
                <a:gd name="f388" fmla="+- f38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8">
                  <a:pos x="f381" y="f382"/>
                </a:cxn>
                <a:cxn ang="f388">
                  <a:pos x="f384" y="f385"/>
                </a:cxn>
                <a:cxn ang="f388">
                  <a:pos x="f381" y="f386"/>
                </a:cxn>
                <a:cxn ang="f388">
                  <a:pos x="f387" y="f385"/>
                </a:cxn>
              </a:cxnLst>
              <a:rect l="f377" t="f380" r="f378" b="f379"/>
              <a:pathLst>
                <a:path w="21600" h="2160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11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43"/>
                    <a:pt x="f139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4"/>
                  </a:cubicBezTo>
                  <a:cubicBezTo>
                    <a:pt x="f180" y="f181"/>
                    <a:pt x="f182" y="f183"/>
                    <a:pt x="f184" y="f168"/>
                  </a:cubicBezTo>
                  <a:cubicBezTo>
                    <a:pt x="f185" y="f186"/>
                    <a:pt x="f187" y="f188"/>
                    <a:pt x="f179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1"/>
                  </a:cubicBezTo>
                  <a:cubicBezTo>
                    <a:pt x="f203" y="f204"/>
                    <a:pt x="f205" y="f206"/>
                    <a:pt x="f202" y="f207"/>
                  </a:cubicBezTo>
                  <a:cubicBezTo>
                    <a:pt x="f208" y="f209"/>
                    <a:pt x="f210" y="f211"/>
                    <a:pt x="f196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38"/>
                    <a:pt x="f240" y="f236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lnTo>
                    <a:pt x="f283" y="f272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17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5" y="f327"/>
                    <a:pt x="f323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132"/>
                    <a:pt x="f360" y="f361"/>
                    <a:pt x="f362" y="f358"/>
                  </a:cubicBezTo>
                  <a:cubicBezTo>
                    <a:pt x="f363" y="f364"/>
                    <a:pt x="f365" y="f366"/>
                    <a:pt x="f367" y="f352"/>
                  </a:cubicBezTo>
                  <a:cubicBezTo>
                    <a:pt x="f368" y="f369"/>
                    <a:pt x="f370" y="f371"/>
                    <a:pt x="f362" y="f372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  <a:prstDash val="solid"/>
            </a:ln>
            <a:effectLst>
              <a:outerShdw dist="103351" dir="2700000" algn="tl">
                <a:srgbClr val="808080">
                  <a:alpha val="20000"/>
                </a:srgbClr>
              </a:outerShdw>
            </a:effectLst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FCDE99C-AE8E-03D3-0E8E-8E495990B1EA}"/>
              </a:ext>
            </a:extLst>
          </p:cNvPr>
          <p:cNvSpPr txBox="1">
            <a:spLocks noMove="1" noResize="1"/>
          </p:cNvSpPr>
          <p:nvPr/>
        </p:nvSpPr>
        <p:spPr>
          <a:xfrm>
            <a:off x="3844800" y="1408319"/>
            <a:ext cx="1097280" cy="1225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“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3E0E1D-909F-4C4B-AB9F-07A72818EED1}"/>
              </a:ext>
            </a:extLst>
          </p:cNvPr>
          <p:cNvSpPr txBox="1">
            <a:spLocks noMove="1" noResize="1"/>
          </p:cNvSpPr>
          <p:nvPr/>
        </p:nvSpPr>
        <p:spPr>
          <a:xfrm>
            <a:off x="7868160" y="3039480"/>
            <a:ext cx="1097280" cy="1111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72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”</a:t>
            </a: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F91D463B-1386-DE72-5C56-AE812C19BA8B}"/>
              </a:ext>
            </a:extLst>
          </p:cNvPr>
          <p:cNvSpPr>
            <a:spLocks noMove="1" noResize="1"/>
          </p:cNvSpPr>
          <p:nvPr/>
        </p:nvSpPr>
        <p:spPr>
          <a:xfrm rot="2700000">
            <a:off x="7785301" y="5466850"/>
            <a:ext cx="1616040" cy="788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90" h="2190">
                <a:moveTo>
                  <a:pt x="0" y="933"/>
                </a:moveTo>
                <a:cubicBezTo>
                  <a:pt x="1078" y="933"/>
                  <a:pt x="1078" y="1652"/>
                  <a:pt x="1616" y="1113"/>
                </a:cubicBezTo>
                <a:cubicBezTo>
                  <a:pt x="2155" y="574"/>
                  <a:pt x="3412" y="2190"/>
                  <a:pt x="2335" y="2190"/>
                </a:cubicBezTo>
                <a:cubicBezTo>
                  <a:pt x="1257" y="2190"/>
                  <a:pt x="3412" y="-324"/>
                  <a:pt x="4490" y="35"/>
                </a:cubicBezTo>
              </a:path>
            </a:pathLst>
          </a:custGeom>
          <a:noFill/>
          <a:ln w="36720">
            <a:solidFill>
              <a:srgbClr val="666666"/>
            </a:solidFill>
            <a:custDash>
              <a:ds d="600000" sp="600000"/>
            </a:custDash>
            <a:headEnd type="arrow"/>
            <a:tailEnd type="arrow"/>
          </a:ln>
        </p:spPr>
        <p:txBody>
          <a:bodyPr vert="horz" wrap="none" lIns="108360" tIns="63360" rIns="108360" bIns="63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7F91F508-1AF9-16F8-7B4F-2937EA36F27D}"/>
              </a:ext>
            </a:extLst>
          </p:cNvPr>
          <p:cNvSpPr>
            <a:spLocks noMove="1" noResize="1"/>
          </p:cNvSpPr>
          <p:nvPr/>
        </p:nvSpPr>
        <p:spPr>
          <a:xfrm>
            <a:off x="7372079" y="4974480"/>
            <a:ext cx="1684800" cy="164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ED6DFB99-AF07-920F-2795-D5E65D0993D2}"/>
              </a:ext>
            </a:extLst>
          </p:cNvPr>
          <p:cNvSpPr>
            <a:spLocks noMove="1" noResize="1"/>
          </p:cNvSpPr>
          <p:nvPr/>
        </p:nvSpPr>
        <p:spPr>
          <a:xfrm>
            <a:off x="7868160" y="-328680"/>
            <a:ext cx="2011680" cy="2011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71C2340B-D02F-606D-8E1D-688C3537FBF4}"/>
              </a:ext>
            </a:extLst>
          </p:cNvPr>
          <p:cNvSpPr>
            <a:spLocks noMove="1" noResize="1"/>
          </p:cNvSpPr>
          <p:nvPr/>
        </p:nvSpPr>
        <p:spPr>
          <a:xfrm>
            <a:off x="2982960" y="3756960"/>
            <a:ext cx="1044719" cy="303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A316E-930A-96D6-8F57-05B552032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52F45-7284-383B-3211-809546E95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EECB199-A0B7-C2CD-3A25-C5B944432902}"/>
              </a:ext>
            </a:extLst>
          </p:cNvPr>
          <p:cNvSpPr>
            <a:spLocks noMove="1" noResize="1"/>
          </p:cNvSpPr>
          <p:nvPr/>
        </p:nvSpPr>
        <p:spPr>
          <a:xfrm>
            <a:off x="8266319" y="4115159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626CA8EE-7C8E-A08F-6A82-FE166142E8AF}"/>
              </a:ext>
            </a:extLst>
          </p:cNvPr>
          <p:cNvSpPr>
            <a:spLocks noMove="1" noResize="1"/>
          </p:cNvSpPr>
          <p:nvPr/>
        </p:nvSpPr>
        <p:spPr>
          <a:xfrm>
            <a:off x="7717680" y="-548280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0968921-89B7-87E4-D080-90673664373D}"/>
              </a:ext>
            </a:extLst>
          </p:cNvPr>
          <p:cNvGrpSpPr/>
          <p:nvPr/>
        </p:nvGrpSpPr>
        <p:grpSpPr>
          <a:xfrm>
            <a:off x="-147425" y="-298624"/>
            <a:ext cx="915481" cy="1281240"/>
            <a:chOff x="-147425" y="-298624"/>
            <a:chExt cx="915481" cy="1281240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DBCD9946-4323-2811-6EF7-F290895159AE}"/>
                </a:ext>
              </a:extLst>
            </p:cNvPr>
            <p:cNvSpPr/>
            <p:nvPr/>
          </p:nvSpPr>
          <p:spPr>
            <a:xfrm rot="16206600" flipV="1">
              <a:off x="219236" y="79883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E63EC14-7B2F-040A-E498-9EF13E21AC6E}"/>
                </a:ext>
              </a:extLst>
            </p:cNvPr>
            <p:cNvSpPr/>
            <p:nvPr/>
          </p:nvSpPr>
          <p:spPr>
            <a:xfrm rot="16206600" flipV="1">
              <a:off x="219055" y="43361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8335E21-832A-5EDE-3892-371AEF011698}"/>
                </a:ext>
              </a:extLst>
            </p:cNvPr>
            <p:cNvSpPr/>
            <p:nvPr/>
          </p:nvSpPr>
          <p:spPr>
            <a:xfrm rot="16206600" flipV="1">
              <a:off x="218516" y="6767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0EF30BD7-8D3B-A026-464E-75A0C5D60BDD}"/>
                </a:ext>
              </a:extLst>
            </p:cNvPr>
            <p:cNvSpPr/>
            <p:nvPr/>
          </p:nvSpPr>
          <p:spPr>
            <a:xfrm rot="16206600" flipV="1">
              <a:off x="217796" y="-298444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B71ED783-3D7B-16F9-F14F-6024F11AA25A}"/>
                </a:ext>
              </a:extLst>
            </p:cNvPr>
            <p:cNvSpPr/>
            <p:nvPr/>
          </p:nvSpPr>
          <p:spPr>
            <a:xfrm rot="16206600" flipV="1">
              <a:off x="584275" y="-298084"/>
              <a:ext cx="18252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7754EC-5BAF-5778-2836-F031F669C576}"/>
                </a:ext>
              </a:extLst>
            </p:cNvPr>
            <p:cNvSpPr/>
            <p:nvPr/>
          </p:nvSpPr>
          <p:spPr>
            <a:xfrm rot="16206600" flipV="1">
              <a:off x="584455" y="6749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1AD659F-7ECE-F000-1D11-E9BBD6CBA00C}"/>
                </a:ext>
              </a:extLst>
            </p:cNvPr>
            <p:cNvSpPr/>
            <p:nvPr/>
          </p:nvSpPr>
          <p:spPr>
            <a:xfrm rot="16206600" flipV="1">
              <a:off x="584276" y="43271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5891482-8A5A-5DF4-2D16-7AFBA8252F7A}"/>
                </a:ext>
              </a:extLst>
            </p:cNvPr>
            <p:cNvSpPr/>
            <p:nvPr/>
          </p:nvSpPr>
          <p:spPr>
            <a:xfrm rot="16206600" flipV="1">
              <a:off x="584996" y="79883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18E835E-9B74-FAAA-4488-126EBD1DE0EC}"/>
                </a:ext>
              </a:extLst>
            </p:cNvPr>
            <p:cNvSpPr/>
            <p:nvPr/>
          </p:nvSpPr>
          <p:spPr>
            <a:xfrm rot="16206600" flipV="1">
              <a:off x="-146345" y="79973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0F6CAA9-907C-45FA-BDDB-3D9504043A0E}"/>
                </a:ext>
              </a:extLst>
            </p:cNvPr>
            <p:cNvSpPr/>
            <p:nvPr/>
          </p:nvSpPr>
          <p:spPr>
            <a:xfrm rot="16206600" flipV="1">
              <a:off x="-147244" y="43379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2F2A446-F32E-43A8-38B6-BCCF1F5B1669}"/>
                </a:ext>
              </a:extLst>
            </p:cNvPr>
            <p:cNvSpPr/>
            <p:nvPr/>
          </p:nvSpPr>
          <p:spPr>
            <a:xfrm rot="16206600" flipV="1">
              <a:off x="-147244" y="6767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55CBAB0-0FC8-32D2-A4E9-B219C2F1A5DD}"/>
                </a:ext>
              </a:extLst>
            </p:cNvPr>
            <p:cNvSpPr/>
            <p:nvPr/>
          </p:nvSpPr>
          <p:spPr>
            <a:xfrm rot="16206600" flipV="1">
              <a:off x="-147425" y="-297544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C1EAC4E-0506-8ACC-C84A-49A082381402}"/>
              </a:ext>
            </a:extLst>
          </p:cNvPr>
          <p:cNvGrpSpPr/>
          <p:nvPr/>
        </p:nvGrpSpPr>
        <p:grpSpPr>
          <a:xfrm>
            <a:off x="9545216" y="4643456"/>
            <a:ext cx="915479" cy="1280519"/>
            <a:chOff x="9545216" y="4643456"/>
            <a:chExt cx="915479" cy="1280519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1BCC18B-2B11-A0AF-7E47-334E15932A75}"/>
                </a:ext>
              </a:extLst>
            </p:cNvPr>
            <p:cNvSpPr/>
            <p:nvPr/>
          </p:nvSpPr>
          <p:spPr>
            <a:xfrm rot="16206600" flipV="1">
              <a:off x="9912055" y="574073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41CDBFC-1CBA-16B6-D98F-2EA9D2A120AA}"/>
                </a:ext>
              </a:extLst>
            </p:cNvPr>
            <p:cNvSpPr/>
            <p:nvPr/>
          </p:nvSpPr>
          <p:spPr>
            <a:xfrm rot="16206600" flipV="1">
              <a:off x="9911516" y="537479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13373A5D-8FDB-6C8C-9867-44F6A1088BA8}"/>
                </a:ext>
              </a:extLst>
            </p:cNvPr>
            <p:cNvSpPr/>
            <p:nvPr/>
          </p:nvSpPr>
          <p:spPr>
            <a:xfrm rot="16206600" flipV="1">
              <a:off x="9911335" y="500957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3106CDC-BCB3-361B-C284-814A85A7A832}"/>
                </a:ext>
              </a:extLst>
            </p:cNvPr>
            <p:cNvSpPr/>
            <p:nvPr/>
          </p:nvSpPr>
          <p:spPr>
            <a:xfrm rot="16206600" flipV="1">
              <a:off x="9910615" y="464345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310E3D7-F312-1750-5A9C-F76714F75BEC}"/>
                </a:ext>
              </a:extLst>
            </p:cNvPr>
            <p:cNvSpPr/>
            <p:nvPr/>
          </p:nvSpPr>
          <p:spPr>
            <a:xfrm rot="16206600" flipV="1">
              <a:off x="10276915" y="4643636"/>
              <a:ext cx="18252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B6AE33D-FCE3-4CBF-07B8-5D8F9C569E70}"/>
                </a:ext>
              </a:extLst>
            </p:cNvPr>
            <p:cNvSpPr/>
            <p:nvPr/>
          </p:nvSpPr>
          <p:spPr>
            <a:xfrm rot="16206600" flipV="1">
              <a:off x="10276916" y="500867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69F6B59-422B-A0EF-9AFF-EB03714DA8DB}"/>
                </a:ext>
              </a:extLst>
            </p:cNvPr>
            <p:cNvSpPr/>
            <p:nvPr/>
          </p:nvSpPr>
          <p:spPr>
            <a:xfrm rot="16206600" flipV="1">
              <a:off x="10277095" y="537461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032213D3-9CE8-C567-7D10-708BF979F58C}"/>
                </a:ext>
              </a:extLst>
            </p:cNvPr>
            <p:cNvSpPr/>
            <p:nvPr/>
          </p:nvSpPr>
          <p:spPr>
            <a:xfrm rot="16206600" flipV="1">
              <a:off x="10277815" y="574073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9D909109-2E32-BA1F-EC4E-E4EB43A98DB7}"/>
                </a:ext>
              </a:extLst>
            </p:cNvPr>
            <p:cNvSpPr/>
            <p:nvPr/>
          </p:nvSpPr>
          <p:spPr>
            <a:xfrm rot="16206600" flipV="1">
              <a:off x="9546116" y="5740915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26C841E-44EB-87CB-52C8-513B0030CF1B}"/>
                </a:ext>
              </a:extLst>
            </p:cNvPr>
            <p:cNvSpPr/>
            <p:nvPr/>
          </p:nvSpPr>
          <p:spPr>
            <a:xfrm rot="16206600" flipV="1">
              <a:off x="9545575" y="537569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E15F5B5-270E-73F4-2E11-AD3E715AEE3C}"/>
                </a:ext>
              </a:extLst>
            </p:cNvPr>
            <p:cNvSpPr/>
            <p:nvPr/>
          </p:nvSpPr>
          <p:spPr>
            <a:xfrm rot="16206600" flipV="1">
              <a:off x="9545575" y="5009576"/>
              <a:ext cx="18288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E3E3922-55D5-7180-3335-E2D90D392DCD}"/>
                </a:ext>
              </a:extLst>
            </p:cNvPr>
            <p:cNvSpPr/>
            <p:nvPr/>
          </p:nvSpPr>
          <p:spPr>
            <a:xfrm rot="16206600" flipV="1">
              <a:off x="9545036" y="4643636"/>
              <a:ext cx="183240" cy="182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blipFill>
              <a:blip r:embed="rId13"/>
              <a:tile sx="74764" sy="74764" algn="tl"/>
            </a:blipFill>
            <a:ln>
              <a:noFill/>
              <a:prstDash val="solid"/>
            </a:ln>
            <a:effectLst>
              <a:outerShdw dist="103351" dir="2700000" algn="tl">
                <a:srgbClr val="808080">
                  <a:alpha val="65000"/>
                </a:srgbClr>
              </a:outerShdw>
            </a:effectLst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endParaRPr>
            </a:p>
          </p:txBody>
        </p:sp>
      </p:grp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00C68D69-06D4-4A68-0CAF-AACE8DD281E7}"/>
              </a:ext>
            </a:extLst>
          </p:cNvPr>
          <p:cNvSpPr>
            <a:spLocks noMove="1" noResize="1"/>
          </p:cNvSpPr>
          <p:nvPr/>
        </p:nvSpPr>
        <p:spPr>
          <a:xfrm>
            <a:off x="-146160" y="3109319"/>
            <a:ext cx="1920239" cy="1920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389F-F690-8CD0-2ACD-6E4F39086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468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D3EB1-F398-7C32-0F14-0322BC6DA4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000" y="17996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3AE1A1B-B9E6-1498-798C-1CE08C09FD4E}"/>
              </a:ext>
            </a:extLst>
          </p:cNvPr>
          <p:cNvSpPr>
            <a:spLocks noMove="1" noResize="1"/>
          </p:cNvSpPr>
          <p:nvPr/>
        </p:nvSpPr>
        <p:spPr>
          <a:xfrm rot="2724600">
            <a:off x="6584383" y="1656092"/>
            <a:ext cx="2895120" cy="2895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ED4DA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0F51F18-C9AB-7033-5A94-FDF7376D9A1F}"/>
              </a:ext>
            </a:extLst>
          </p:cNvPr>
          <p:cNvSpPr>
            <a:spLocks noMove="1" noResize="1"/>
          </p:cNvSpPr>
          <p:nvPr/>
        </p:nvSpPr>
        <p:spPr>
          <a:xfrm rot="2724600">
            <a:off x="6604542" y="6044853"/>
            <a:ext cx="2895120" cy="2895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ED4DA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F44716F-C7BE-4E25-B8C6-0ED71B10982A}"/>
              </a:ext>
            </a:extLst>
          </p:cNvPr>
          <p:cNvSpPr>
            <a:spLocks noMove="1" noResize="1"/>
          </p:cNvSpPr>
          <p:nvPr/>
        </p:nvSpPr>
        <p:spPr>
          <a:xfrm rot="2635200">
            <a:off x="486818" y="7711821"/>
            <a:ext cx="2588760" cy="73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BA86F9E-45D7-6971-58DC-B1FC058E15F7}"/>
              </a:ext>
            </a:extLst>
          </p:cNvPr>
          <p:cNvSpPr>
            <a:spLocks noMove="1" noResize="1"/>
          </p:cNvSpPr>
          <p:nvPr/>
        </p:nvSpPr>
        <p:spPr>
          <a:xfrm rot="2635200">
            <a:off x="-1804581" y="7309701"/>
            <a:ext cx="2588760" cy="73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CFAE080-E603-E96D-F1DB-A5D57B5AB551}"/>
              </a:ext>
            </a:extLst>
          </p:cNvPr>
          <p:cNvSpPr>
            <a:spLocks noMove="1" noResize="1"/>
          </p:cNvSpPr>
          <p:nvPr/>
        </p:nvSpPr>
        <p:spPr>
          <a:xfrm rot="2635200">
            <a:off x="3042437" y="2738514"/>
            <a:ext cx="3457800" cy="922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593D942-C704-CA3E-F92C-EF2C308FBBC5}"/>
              </a:ext>
            </a:extLst>
          </p:cNvPr>
          <p:cNvSpPr>
            <a:spLocks noMove="1" noResize="1"/>
          </p:cNvSpPr>
          <p:nvPr/>
        </p:nvSpPr>
        <p:spPr>
          <a:xfrm rot="2635200">
            <a:off x="938617" y="1037421"/>
            <a:ext cx="2588760" cy="73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615B774-F296-B190-7548-A212ADF8A5D2}"/>
              </a:ext>
            </a:extLst>
          </p:cNvPr>
          <p:cNvSpPr>
            <a:spLocks noMove="1" noResize="1"/>
          </p:cNvSpPr>
          <p:nvPr/>
        </p:nvSpPr>
        <p:spPr>
          <a:xfrm rot="2635200">
            <a:off x="-1083064" y="5091081"/>
            <a:ext cx="2588760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D99AE">
              <a:alpha val="1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tv.ru/news/2018-02-11/340839-est_takaya_professiya_rodinu_zaschischat_zhizn_i_posledniy_boy_letchika_romana_filipov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5" Type="http://schemas.openxmlformats.org/officeDocument/2006/relationships/hyperlink" Target="https://www.dailymail.co.uk/news/article-5352379/Pilot-grenade-suicide-not-taken-Syria-jihadists.html" TargetMode="External"/><Relationship Id="rId4" Type="http://schemas.openxmlformats.org/officeDocument/2006/relationships/hyperlink" Target="https://ru.wikipedia.org/wiki/&#1060;&#1080;&#1083;&#1080;&#1087;&#1086;&#1074;,_&#1056;&#1086;&#1084;&#1072;&#1085;_&#1053;&#1080;&#1082;&#1086;&#1083;&#1072;&#1077;&#1074;&#1080;&#1095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224C724-2ACD-F22F-D77E-4219BCEE35BE}"/>
              </a:ext>
            </a:extLst>
          </p:cNvPr>
          <p:cNvSpPr/>
          <p:nvPr/>
        </p:nvSpPr>
        <p:spPr>
          <a:xfrm>
            <a:off x="180000" y="540000"/>
            <a:ext cx="360000" cy="49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8F8A4AD-8500-6AC2-01EC-F0C8F70B5728}"/>
              </a:ext>
            </a:extLst>
          </p:cNvPr>
          <p:cNvSpPr/>
          <p:nvPr/>
        </p:nvSpPr>
        <p:spPr>
          <a:xfrm>
            <a:off x="7132320" y="4375080"/>
            <a:ext cx="0" cy="1005840"/>
          </a:xfrm>
          <a:prstGeom prst="line">
            <a:avLst/>
          </a:prstGeom>
          <a:noFill/>
          <a:ln w="54720">
            <a:solidFill>
              <a:srgbClr val="999999"/>
            </a:solidFill>
            <a:prstDash val="solid"/>
          </a:ln>
        </p:spPr>
        <p:txBody>
          <a:bodyPr vert="horz" wrap="none" lIns="117360" tIns="72360" rIns="117360" bIns="72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C6427-7FBD-FA0B-5B60-E735B5714CAF}"/>
              </a:ext>
            </a:extLst>
          </p:cNvPr>
          <p:cNvSpPr txBox="1"/>
          <p:nvPr/>
        </p:nvSpPr>
        <p:spPr>
          <a:xfrm>
            <a:off x="360000" y="1080000"/>
            <a:ext cx="7920000" cy="2284920"/>
          </a:xfrm>
          <a:prstGeom prst="rect">
            <a:avLst/>
          </a:prstGeom>
          <a:noFill/>
          <a:ln w="0">
            <a:solidFill>
              <a:srgbClr val="717171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 cap="none">
                <a:ln>
                  <a:noFill/>
                </a:ln>
                <a:highlight>
                  <a:srgbClr val="AFAFAF"/>
                </a:highlight>
                <a:latin typeface="Times New Roman" pitchFamily="18"/>
                <a:ea typeface="Noto Sans CJK SC" pitchFamily="2"/>
                <a:cs typeface="Noto Sans Devanagari" pitchFamily="2"/>
              </a:rPr>
              <a:t>Есть такая профессия — Родину защищать:</a:t>
            </a:r>
          </a:p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 cap="none">
                <a:ln>
                  <a:noFill/>
                </a:ln>
                <a:highlight>
                  <a:srgbClr val="AFAFAF"/>
                </a:highlight>
                <a:latin typeface="Times New Roman" pitchFamily="18"/>
                <a:ea typeface="Noto Sans CJK SC" pitchFamily="2"/>
                <a:cs typeface="Noto Sans Devanagari" pitchFamily="2"/>
              </a:rPr>
              <a:t>жизнь и последний бой Романа Филипова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A90C3-35D1-DC18-DA57-EEC0EC98043A}"/>
              </a:ext>
            </a:extLst>
          </p:cNvPr>
          <p:cNvSpPr txBox="1"/>
          <p:nvPr/>
        </p:nvSpPr>
        <p:spPr>
          <a:xfrm>
            <a:off x="7020000" y="4194705"/>
            <a:ext cx="2437440" cy="1291144"/>
          </a:xfrm>
          <a:prstGeom prst="rect">
            <a:avLst/>
          </a:prstGeom>
          <a:noFill/>
          <a:ln w="0" cap="flat">
            <a:solidFill>
              <a:srgbClr val="717171"/>
            </a:solidFill>
            <a:custDash>
              <a:ds d="720000" sp="100000"/>
            </a:custDash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Автор: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Самускевич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</a:t>
            </a:r>
          </a:p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Анастасия Николаевна</a:t>
            </a:r>
          </a:p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Руководитель: Лихачева </a:t>
            </a:r>
          </a:p>
          <a:p>
            <a:pPr marL="36000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Марина Евгеньевна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17E21A-E2E6-43F3-F1CD-0CA48F6EB5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9880" y="3135959"/>
            <a:ext cx="4470120" cy="1904040"/>
          </a:xfrm>
          <a:prstGeom prst="rect">
            <a:avLst/>
          </a:prstGeom>
          <a:noFill/>
          <a:ln w="36000">
            <a:solidFill>
              <a:srgbClr val="464646"/>
            </a:solidFill>
            <a:prstDash val="solid"/>
          </a:ln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42D874E-D039-9C26-B7E0-1828E0A41325}"/>
              </a:ext>
            </a:extLst>
          </p:cNvPr>
          <p:cNvSpPr/>
          <p:nvPr/>
        </p:nvSpPr>
        <p:spPr>
          <a:xfrm>
            <a:off x="540000" y="180000"/>
            <a:ext cx="612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97CB1CE-8F10-9820-8585-8E8955384D4A}"/>
              </a:ext>
            </a:extLst>
          </p:cNvPr>
          <p:cNvSpPr/>
          <p:nvPr/>
        </p:nvSpPr>
        <p:spPr>
          <a:xfrm flipH="1">
            <a:off x="180000" y="18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0E0E0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B91917-3284-91A5-BC4F-165359270E0C}"/>
              </a:ext>
            </a:extLst>
          </p:cNvPr>
          <p:cNvSpPr txBox="1"/>
          <p:nvPr/>
        </p:nvSpPr>
        <p:spPr>
          <a:xfrm>
            <a:off x="2160000" y="1620000"/>
            <a:ext cx="3420000" cy="82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Спасибо за внимание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73430D7-E008-5093-4D0F-98BF558F8B18}"/>
              </a:ext>
            </a:extLst>
          </p:cNvPr>
          <p:cNvSpPr/>
          <p:nvPr/>
        </p:nvSpPr>
        <p:spPr>
          <a:xfrm>
            <a:off x="6660000" y="0"/>
            <a:ext cx="360000" cy="25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74DE1C9-822A-A84E-84F1-6CF02C213DA5}"/>
              </a:ext>
            </a:extLst>
          </p:cNvPr>
          <p:cNvSpPr/>
          <p:nvPr/>
        </p:nvSpPr>
        <p:spPr>
          <a:xfrm flipV="1">
            <a:off x="6660000" y="252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CC72BF8-403E-14F5-9A83-E0D3CC6BCD39}"/>
              </a:ext>
            </a:extLst>
          </p:cNvPr>
          <p:cNvSpPr/>
          <p:nvPr/>
        </p:nvSpPr>
        <p:spPr>
          <a:xfrm>
            <a:off x="2520000" y="2520000"/>
            <a:ext cx="414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6E5FCE3-36B9-D459-5C26-7BC803AF0E75}"/>
              </a:ext>
            </a:extLst>
          </p:cNvPr>
          <p:cNvSpPr/>
          <p:nvPr/>
        </p:nvSpPr>
        <p:spPr>
          <a:xfrm flipH="1">
            <a:off x="1080000" y="2520000"/>
            <a:ext cx="144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30A3B2A9-51E4-051F-A977-245793487D56}"/>
              </a:ext>
            </a:extLst>
          </p:cNvPr>
          <p:cNvSpPr/>
          <p:nvPr/>
        </p:nvSpPr>
        <p:spPr>
          <a:xfrm>
            <a:off x="3600000" y="360000"/>
            <a:ext cx="57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BEBEB"/>
              </a:gs>
            </a:gsLst>
            <a:lin ang="3600000"/>
          </a:gradFill>
          <a:ln w="0" cap="rnd">
            <a:solidFill>
              <a:srgbClr val="C0C0C0"/>
            </a:solidFill>
            <a:custDash>
              <a:ds d="701000" sp="701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2FC63-5BE5-F8FC-9C22-67B11F4E97CA}"/>
              </a:ext>
            </a:extLst>
          </p:cNvPr>
          <p:cNvSpPr txBox="1"/>
          <p:nvPr/>
        </p:nvSpPr>
        <p:spPr>
          <a:xfrm>
            <a:off x="720000" y="360000"/>
            <a:ext cx="2340000" cy="42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FE9C9E10-3CCB-B164-40E4-268E2C152147}"/>
              </a:ext>
            </a:extLst>
          </p:cNvPr>
          <p:cNvSpPr/>
          <p:nvPr/>
        </p:nvSpPr>
        <p:spPr>
          <a:xfrm rot="10779000">
            <a:off x="3421972" y="728470"/>
            <a:ext cx="180000" cy="1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AFAFAF"/>
          </a:solidFill>
          <a:ln w="0" cap="rnd">
            <a:solidFill>
              <a:srgbClr val="AFAFAF"/>
            </a:solidFill>
            <a:custDash>
              <a:ds d="701000" sp="701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E0F44E47-D5F3-D027-F304-9E76D6D6F6F5}"/>
              </a:ext>
            </a:extLst>
          </p:cNvPr>
          <p:cNvSpPr/>
          <p:nvPr/>
        </p:nvSpPr>
        <p:spPr>
          <a:xfrm>
            <a:off x="9360000" y="36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E0E0E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78E10ED-F7AA-7246-67CE-F7888582AAF4}"/>
              </a:ext>
            </a:extLst>
          </p:cNvPr>
          <p:cNvSpPr/>
          <p:nvPr/>
        </p:nvSpPr>
        <p:spPr>
          <a:xfrm>
            <a:off x="9360000" y="900000"/>
            <a:ext cx="540000" cy="47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E0E0E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2968B5F-30E4-A1F8-9A46-82AEEC81E589}"/>
              </a:ext>
            </a:extLst>
          </p:cNvPr>
          <p:cNvSpPr/>
          <p:nvPr/>
        </p:nvSpPr>
        <p:spPr>
          <a:xfrm>
            <a:off x="0" y="180000"/>
            <a:ext cx="360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Введение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C5D03-460D-96A5-6A51-4DE842010B33}"/>
              </a:ext>
            </a:extLst>
          </p:cNvPr>
          <p:cNvSpPr txBox="1"/>
          <p:nvPr/>
        </p:nvSpPr>
        <p:spPr>
          <a:xfrm>
            <a:off x="174160" y="1440000"/>
            <a:ext cx="4331676" cy="28396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Сегодня, как и во время Великой Отечественной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Войны, огромную роль в нашей жизни играет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агитация и информация. И самые опасные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удары — те, что приходятся по народному духу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и памяти.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Попытки стереть и исказить историю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происходят в наши дни постоянно, и наш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долг — не дать этому случиться, не забыть нашу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историю и наших героев.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66AB5C-DE04-B849-8E0C-2ED84A2771F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000" y="1080000"/>
            <a:ext cx="4571640" cy="321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1602940-0301-B172-6AC4-48A23C0854F4}"/>
              </a:ext>
            </a:extLst>
          </p:cNvPr>
          <p:cNvSpPr/>
          <p:nvPr/>
        </p:nvSpPr>
        <p:spPr>
          <a:xfrm>
            <a:off x="9360000" y="0"/>
            <a:ext cx="5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E0E0E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1DA4244-436A-1164-5ABB-B08D96EFE733}"/>
              </a:ext>
            </a:extLst>
          </p:cNvPr>
          <p:cNvSpPr/>
          <p:nvPr/>
        </p:nvSpPr>
        <p:spPr>
          <a:xfrm rot="5406600">
            <a:off x="9360562" y="540561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E0E0E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088C3D1-4CB6-32C5-D875-ACCDF50002DE}"/>
              </a:ext>
            </a:extLst>
          </p:cNvPr>
          <p:cNvSpPr/>
          <p:nvPr/>
        </p:nvSpPr>
        <p:spPr>
          <a:xfrm>
            <a:off x="900000" y="540000"/>
            <a:ext cx="84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 Романе Филипове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DAAF8E48-ABF2-FC84-F6B4-1CBA34405391}"/>
              </a:ext>
            </a:extLst>
          </p:cNvPr>
          <p:cNvSpPr/>
          <p:nvPr/>
        </p:nvSpPr>
        <p:spPr>
          <a:xfrm rot="16200000">
            <a:off x="359978" y="54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dirty="0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06BD8BE-44E1-2949-039D-78D450CF5AF7}"/>
              </a:ext>
            </a:extLst>
          </p:cNvPr>
          <p:cNvSpPr/>
          <p:nvPr/>
        </p:nvSpPr>
        <p:spPr>
          <a:xfrm>
            <a:off x="360000" y="1080000"/>
            <a:ext cx="540000" cy="459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16E42-E04D-8B58-821C-38E85636150A}"/>
              </a:ext>
            </a:extLst>
          </p:cNvPr>
          <p:cNvSpPr txBox="1"/>
          <p:nvPr/>
        </p:nvSpPr>
        <p:spPr>
          <a:xfrm>
            <a:off x="884672" y="1440000"/>
            <a:ext cx="4350656" cy="16008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Одним из многих героев, являющихся частью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«Бессмертного полка» является Роман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.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Российский лётчик, погибший как герой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3 февраля 2018 года, сражавшийся за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мирное небо над Сирией.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3B6700-B7A0-F599-FF65-F3CC2600AE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0000" y="1620000"/>
            <a:ext cx="4338360" cy="288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E42A7F4E-5123-E9DC-A351-8498D9B937E4}"/>
              </a:ext>
            </a:extLst>
          </p:cNvPr>
          <p:cNvSpPr/>
          <p:nvPr/>
        </p:nvSpPr>
        <p:spPr>
          <a:xfrm flipV="1">
            <a:off x="360000" y="0"/>
            <a:ext cx="540000" cy="41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19F1E5B4-E73B-DDDB-1228-6167236C86BF}"/>
              </a:ext>
            </a:extLst>
          </p:cNvPr>
          <p:cNvSpPr/>
          <p:nvPr/>
        </p:nvSpPr>
        <p:spPr>
          <a:xfrm flipV="1">
            <a:off x="360000" y="414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19BC9B3-8793-EDF6-4E46-DB31D4E79317}"/>
              </a:ext>
            </a:extLst>
          </p:cNvPr>
          <p:cNvSpPr/>
          <p:nvPr/>
        </p:nvSpPr>
        <p:spPr>
          <a:xfrm>
            <a:off x="0" y="4140000"/>
            <a:ext cx="3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EA81A-443E-B68F-DBE9-BD154A83DC82}"/>
              </a:ext>
            </a:extLst>
          </p:cNvPr>
          <p:cNvSpPr txBox="1"/>
          <p:nvPr/>
        </p:nvSpPr>
        <p:spPr>
          <a:xfrm>
            <a:off x="602309" y="1247040"/>
            <a:ext cx="5455381" cy="25299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Родился 13 августа 1984 года в Воронеже. В 2001 году окончил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среднюю общеобразовательную школу. Хорошо учился,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увлекался спортом, мечтал стать лётчиком. С 2006 года служил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 187-м гвардейском штурмовом авиационном полку в селе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Черниговка Приморского края.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был лётчиком-асом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штурмовой авиации, неоднократно принимал участие во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всероссийских военных манёврах «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Авиадартс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», где в 2013 году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занял второе место среди штурмовиков.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DE4D0-81EE-437C-5F2F-3BC7CCEC6E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000" y="1800000"/>
            <a:ext cx="3650399" cy="3780000"/>
          </a:xfrm>
          <a:prstGeom prst="rect">
            <a:avLst/>
          </a:prstGeom>
          <a:noFill/>
          <a:ln w="28800" cap="rnd">
            <a:solidFill>
              <a:srgbClr val="717171"/>
            </a:solidFill>
            <a:custDash>
              <a:ds d="201000" sp="201000"/>
              <a:ds d="1000" sp="201000"/>
              <a:ds d="1000" sp="201000"/>
            </a:custDash>
          </a:ln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1591F672-3366-86EB-42A2-88923C492F33}"/>
              </a:ext>
            </a:extLst>
          </p:cNvPr>
          <p:cNvSpPr/>
          <p:nvPr/>
        </p:nvSpPr>
        <p:spPr>
          <a:xfrm>
            <a:off x="900000" y="360000"/>
            <a:ext cx="414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highlight>
                  <a:srgbClr val="C7C7C7"/>
                </a:highlight>
              </a:defRPr>
            </a:pPr>
            <a:r>
              <a:rPr lang="ru-RU" sz="1800" b="0" i="0" u="none" strike="noStrike" kern="1200" cap="none">
                <a:ln>
                  <a:noFill/>
                </a:ln>
                <a:highlight>
                  <a:srgbClr val="C7C7C7"/>
                </a:highlight>
                <a:latin typeface="Times New Roman" pitchFamily="18"/>
                <a:ea typeface="Noto Sans CJK SC" pitchFamily="2"/>
                <a:cs typeface="Noto Sans Devanagari" pitchFamily="2"/>
              </a:rPr>
              <a:t>Биография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FF2B252E-5DD6-91ED-5444-1D78E6F99620}"/>
              </a:ext>
            </a:extLst>
          </p:cNvPr>
          <p:cNvSpPr/>
          <p:nvPr/>
        </p:nvSpPr>
        <p:spPr>
          <a:xfrm>
            <a:off x="5040000" y="360000"/>
            <a:ext cx="72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4DE8F7-A6C5-3B42-AC41-71A1A32352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620000"/>
            <a:ext cx="2572920" cy="3780000"/>
          </a:xfrm>
          <a:prstGeom prst="rect">
            <a:avLst/>
          </a:prstGeom>
          <a:noFill/>
          <a:ln w="18000" cap="rnd">
            <a:solidFill>
              <a:srgbClr val="C0C0C0"/>
            </a:solidFill>
            <a:custDash>
              <a:ds d="201000" sp="201000"/>
            </a:custDash>
          </a:ln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AC35BAE-E9A1-0B57-78A5-CFC88B9BCC2A}"/>
              </a:ext>
            </a:extLst>
          </p:cNvPr>
          <p:cNvSpPr/>
          <p:nvPr/>
        </p:nvSpPr>
        <p:spPr>
          <a:xfrm>
            <a:off x="8460000" y="4140000"/>
            <a:ext cx="16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FBDBCFB8-5354-EC98-90AC-4EF2FC72AB5B}"/>
              </a:ext>
            </a:extLst>
          </p:cNvPr>
          <p:cNvSpPr/>
          <p:nvPr/>
        </p:nvSpPr>
        <p:spPr>
          <a:xfrm flipH="1">
            <a:off x="7920000" y="414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70F9A56-15E0-7907-657B-068DB546DFB0}"/>
              </a:ext>
            </a:extLst>
          </p:cNvPr>
          <p:cNvSpPr/>
          <p:nvPr/>
        </p:nvSpPr>
        <p:spPr>
          <a:xfrm>
            <a:off x="7920000" y="4680000"/>
            <a:ext cx="540000" cy="99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24155C3-8799-89FC-4866-AFBF03E9AD40}"/>
              </a:ext>
            </a:extLst>
          </p:cNvPr>
          <p:cNvSpPr/>
          <p:nvPr/>
        </p:nvSpPr>
        <p:spPr>
          <a:xfrm>
            <a:off x="720000" y="180000"/>
            <a:ext cx="324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highlight>
                  <a:srgbClr val="C0C0C0"/>
                </a:highlight>
              </a:defRPr>
            </a:pPr>
            <a:r>
              <a:rPr lang="ru-RU" sz="1800" b="0" i="0" u="none" strike="noStrike" kern="1200" cap="none">
                <a:ln>
                  <a:noFill/>
                </a:ln>
                <a:highlight>
                  <a:srgbClr val="C0C0C0"/>
                </a:highlight>
                <a:latin typeface="Times New Roman" pitchFamily="18"/>
                <a:ea typeface="Noto Sans CJK SC" pitchFamily="2"/>
                <a:cs typeface="Noto Sans Devanagari" pitchFamily="2"/>
              </a:rPr>
              <a:t>О службе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D17D39E-85F7-6E02-132A-B6949CD9CA11}"/>
              </a:ext>
            </a:extLst>
          </p:cNvPr>
          <p:cNvSpPr/>
          <p:nvPr/>
        </p:nvSpPr>
        <p:spPr>
          <a:xfrm flipH="1" flipV="1">
            <a:off x="180000" y="180000"/>
            <a:ext cx="54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76A7F1E-5404-3984-64AC-773D399AC6D1}"/>
              </a:ext>
            </a:extLst>
          </p:cNvPr>
          <p:cNvSpPr/>
          <p:nvPr/>
        </p:nvSpPr>
        <p:spPr>
          <a:xfrm>
            <a:off x="3960000" y="180000"/>
            <a:ext cx="54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FEF70-8937-A2BD-FB47-107D7126921B}"/>
              </a:ext>
            </a:extLst>
          </p:cNvPr>
          <p:cNvSpPr txBox="1"/>
          <p:nvPr/>
        </p:nvSpPr>
        <p:spPr>
          <a:xfrm>
            <a:off x="2350368" y="1080000"/>
            <a:ext cx="6279261" cy="31493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Он прошёл все должности: от старшего лётчика, до заместителя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командира эскадрильи штурмового авиаполка Восточного военного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округа, откуда и был откомандирован в расположение авиационной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группы воздушно-космических сил России в Сирии, где принимал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участие в военных операциях в качестве командира звена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штурмовиков Су-25СМ.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был лётчиком-асом. Являлся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военным лётчиком первого класса, в общей сложности налетал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1300 часов и совершил около 80 боевых вылетов. Вторая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командировка в Сирию стала для него последней. Дома его ждали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жена и дочь. Он воевал в воздухе, но свой последний бой принял на земле.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0BABB3A-C2D7-D069-7B00-901BCB28277E}"/>
              </a:ext>
            </a:extLst>
          </p:cNvPr>
          <p:cNvSpPr/>
          <p:nvPr/>
        </p:nvSpPr>
        <p:spPr>
          <a:xfrm>
            <a:off x="7920000" y="0"/>
            <a:ext cx="540000" cy="189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63EA4AE2-D880-8D7A-E35A-C6012456418F}"/>
              </a:ext>
            </a:extLst>
          </p:cNvPr>
          <p:cNvSpPr/>
          <p:nvPr/>
        </p:nvSpPr>
        <p:spPr>
          <a:xfrm flipH="1" flipV="1">
            <a:off x="7920000" y="1890000"/>
            <a:ext cx="54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FDB336A-282D-49A4-2B31-E8687C6C44E9}"/>
              </a:ext>
            </a:extLst>
          </p:cNvPr>
          <p:cNvSpPr/>
          <p:nvPr/>
        </p:nvSpPr>
        <p:spPr>
          <a:xfrm>
            <a:off x="9900000" y="990000"/>
            <a:ext cx="18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10F65C8-4A94-3244-8A2C-AE5AAF932D06}"/>
              </a:ext>
            </a:extLst>
          </p:cNvPr>
          <p:cNvSpPr/>
          <p:nvPr/>
        </p:nvSpPr>
        <p:spPr>
          <a:xfrm>
            <a:off x="4500000" y="180000"/>
            <a:ext cx="34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Последний бой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0511C05C-5C4E-ECB3-5584-EB24186812C0}"/>
              </a:ext>
            </a:extLst>
          </p:cNvPr>
          <p:cNvSpPr/>
          <p:nvPr/>
        </p:nvSpPr>
        <p:spPr>
          <a:xfrm flipH="1">
            <a:off x="3780000" y="180000"/>
            <a:ext cx="72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1F805BF3-BA0C-286D-3A49-1AA4442CEFB3}"/>
              </a:ext>
            </a:extLst>
          </p:cNvPr>
          <p:cNvSpPr/>
          <p:nvPr/>
        </p:nvSpPr>
        <p:spPr>
          <a:xfrm>
            <a:off x="4860000" y="900000"/>
            <a:ext cx="306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«Это вам за пацанов!»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AE11322-241E-B53D-4CAA-F2DEA29C4EE0}"/>
              </a:ext>
            </a:extLst>
          </p:cNvPr>
          <p:cNvSpPr/>
          <p:nvPr/>
        </p:nvSpPr>
        <p:spPr>
          <a:xfrm>
            <a:off x="8460000" y="1890000"/>
            <a:ext cx="90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295EED1F-87DB-627B-2667-700156DF2112}"/>
              </a:ext>
            </a:extLst>
          </p:cNvPr>
          <p:cNvSpPr/>
          <p:nvPr/>
        </p:nvSpPr>
        <p:spPr>
          <a:xfrm flipV="1">
            <a:off x="9360000" y="1890000"/>
            <a:ext cx="54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314D84B-64B4-CA8C-0106-F421ED903EBB}"/>
              </a:ext>
            </a:extLst>
          </p:cNvPr>
          <p:cNvSpPr/>
          <p:nvPr/>
        </p:nvSpPr>
        <p:spPr>
          <a:xfrm>
            <a:off x="9360000" y="1440000"/>
            <a:ext cx="54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65DC6D3-AC4D-295B-20D6-25431581CC82}"/>
              </a:ext>
            </a:extLst>
          </p:cNvPr>
          <p:cNvSpPr/>
          <p:nvPr/>
        </p:nvSpPr>
        <p:spPr>
          <a:xfrm flipH="1">
            <a:off x="9360000" y="990000"/>
            <a:ext cx="54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C2941F17-BA25-F24C-6FE0-192A02D7F5FD}"/>
              </a:ext>
            </a:extLst>
          </p:cNvPr>
          <p:cNvSpPr/>
          <p:nvPr/>
        </p:nvSpPr>
        <p:spPr>
          <a:xfrm flipH="1">
            <a:off x="4140000" y="900000"/>
            <a:ext cx="72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C6D09-D371-6B49-E482-4162A3F23054}"/>
              </a:ext>
            </a:extLst>
          </p:cNvPr>
          <p:cNvSpPr txBox="1"/>
          <p:nvPr/>
        </p:nvSpPr>
        <p:spPr>
          <a:xfrm>
            <a:off x="0" y="1526400"/>
            <a:ext cx="5760000" cy="3333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3 февраля 2018 года при выполнении облёта для контроля режима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прекращения огня вблизи города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Серакиб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был сбит. Лётчик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попытался удержать самолёт в воздухе и доложил, что атакован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ракетой, после чего катапультировался.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На земле пилот попал в окружение боевиков и погиб в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последовавшем за этим бою: отстреливаясь от нападавших из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пистолета Стечкина, был тяжело ранен, а затем подорвал себя и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приблизившихся боевиков гранатой со словами «Это вам за пацанов!».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18 марта 2020 года съёмочной группой ВГТРК военного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корреспондента Евгения Поддубного найдено место гибели лётчика в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освобожденной от террористов провинции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Идлиб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101DBF-724D-8542-B147-ED79F621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2880360"/>
            <a:ext cx="3780000" cy="2519640"/>
          </a:xfrm>
          <a:prstGeom prst="rect">
            <a:avLst/>
          </a:prstGeom>
          <a:noFill/>
          <a:ln w="18000" cap="rnd">
            <a:solidFill>
              <a:srgbClr val="C0C0C0"/>
            </a:solidFill>
            <a:custDash>
              <a:ds d="201000" sp="201000"/>
              <a:ds d="1000" sp="201000"/>
            </a:custDash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E9995E7-03C0-E0DE-1603-F3C5A3B63C71}"/>
              </a:ext>
            </a:extLst>
          </p:cNvPr>
          <p:cNvSpPr/>
          <p:nvPr/>
        </p:nvSpPr>
        <p:spPr>
          <a:xfrm>
            <a:off x="0" y="990000"/>
            <a:ext cx="1008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Оценки зарубежной прессы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E64F9-5A5F-11B3-D79E-E7988908A43C}"/>
              </a:ext>
            </a:extLst>
          </p:cNvPr>
          <p:cNvSpPr txBox="1"/>
          <p:nvPr/>
        </p:nvSpPr>
        <p:spPr>
          <a:xfrm>
            <a:off x="83357" y="1800000"/>
            <a:ext cx="5053284" cy="16008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Подвиг Романа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Филипова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 привлёк внимание и зарубежной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прессы. Статью английской газеты «Daily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mail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»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прокомментировали почти 2 с половиной тысячи человек,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большинство из которых восхищались мужеством и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героизмом российского лётчика.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81EA32-F9DC-4D18-EE94-3492BD25B7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2990" t="11902" r="41291" b="43643"/>
          <a:stretch>
            <a:fillRect/>
          </a:stretch>
        </p:blipFill>
        <p:spPr>
          <a:xfrm>
            <a:off x="5271839" y="1620360"/>
            <a:ext cx="4628160" cy="3239640"/>
          </a:xfrm>
          <a:prstGeom prst="rect">
            <a:avLst/>
          </a:prstGeom>
          <a:noFill/>
          <a:ln w="18000">
            <a:solidFill>
              <a:srgbClr val="C0C0C0"/>
            </a:solidFill>
            <a:custDash>
              <a:ds d="800000" sp="800000"/>
            </a:custDash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1729F3F-BB23-EEDF-ECA9-B56ED7ED52DB}"/>
              </a:ext>
            </a:extLst>
          </p:cNvPr>
          <p:cNvSpPr/>
          <p:nvPr/>
        </p:nvSpPr>
        <p:spPr>
          <a:xfrm>
            <a:off x="0" y="990000"/>
            <a:ext cx="72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7E8240C2-4349-1737-C44C-1BE777C97D22}"/>
              </a:ext>
            </a:extLst>
          </p:cNvPr>
          <p:cNvSpPr/>
          <p:nvPr/>
        </p:nvSpPr>
        <p:spPr>
          <a:xfrm>
            <a:off x="1260000" y="4410000"/>
            <a:ext cx="5400000" cy="45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0B15CBB-EF2B-0FA9-F495-B47FE7EFF02A}"/>
              </a:ext>
            </a:extLst>
          </p:cNvPr>
          <p:cNvSpPr/>
          <p:nvPr/>
        </p:nvSpPr>
        <p:spPr>
          <a:xfrm>
            <a:off x="720000" y="990000"/>
            <a:ext cx="54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FEBEC28-F917-D95F-6BF2-A35819E47D79}"/>
              </a:ext>
            </a:extLst>
          </p:cNvPr>
          <p:cNvSpPr/>
          <p:nvPr/>
        </p:nvSpPr>
        <p:spPr>
          <a:xfrm>
            <a:off x="720000" y="1440000"/>
            <a:ext cx="540000" cy="29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9CF7447A-0CB2-161A-1C4D-21D4D1F01237}"/>
              </a:ext>
            </a:extLst>
          </p:cNvPr>
          <p:cNvSpPr/>
          <p:nvPr/>
        </p:nvSpPr>
        <p:spPr>
          <a:xfrm flipH="1" flipV="1">
            <a:off x="720000" y="4410000"/>
            <a:ext cx="54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07844043-3F06-20DD-F19A-B10716A844B3}"/>
              </a:ext>
            </a:extLst>
          </p:cNvPr>
          <p:cNvSpPr/>
          <p:nvPr/>
        </p:nvSpPr>
        <p:spPr>
          <a:xfrm>
            <a:off x="6660000" y="4860000"/>
            <a:ext cx="360000" cy="81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41E06AF-3203-6D36-D930-C80F85F054E2}"/>
              </a:ext>
            </a:extLst>
          </p:cNvPr>
          <p:cNvSpPr/>
          <p:nvPr/>
        </p:nvSpPr>
        <p:spPr>
          <a:xfrm>
            <a:off x="6660000" y="4410000"/>
            <a:ext cx="36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76712D5-A6BC-44ED-D986-3076C2FAE77C}"/>
              </a:ext>
            </a:extLst>
          </p:cNvPr>
          <p:cNvSpPr/>
          <p:nvPr/>
        </p:nvSpPr>
        <p:spPr>
          <a:xfrm>
            <a:off x="720000" y="180000"/>
            <a:ext cx="25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Заключение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AFD41FD-35CC-0A10-0A7F-E9988D69E502}"/>
              </a:ext>
            </a:extLst>
          </p:cNvPr>
          <p:cNvSpPr/>
          <p:nvPr/>
        </p:nvSpPr>
        <p:spPr>
          <a:xfrm>
            <a:off x="3240000" y="18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A885CC6-C85D-70F5-EAE9-9409775844AA}"/>
              </a:ext>
            </a:extLst>
          </p:cNvPr>
          <p:cNvSpPr/>
          <p:nvPr/>
        </p:nvSpPr>
        <p:spPr>
          <a:xfrm flipH="1">
            <a:off x="180000" y="180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36534-7CB5-ED74-BF3B-7D08700422C1}"/>
              </a:ext>
            </a:extLst>
          </p:cNvPr>
          <p:cNvSpPr txBox="1"/>
          <p:nvPr/>
        </p:nvSpPr>
        <p:spPr>
          <a:xfrm>
            <a:off x="3799139" y="1080000"/>
            <a:ext cx="5901722" cy="22202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Сегодня, почти также как и во время Великой Отечественной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войны, появляются и будут появляться герои. Обычные люди,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не побоявшиеся перед лицом врага отдать свою жизнь ради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будущего родины. Такие люди, как Роман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. Ему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присвоено звание героя России. Посмертно. Он сражался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далеко от нашей страны, но он защищал Россию, а теперь вечно, </a:t>
            </a:r>
          </a:p>
          <a:p>
            <a:pPr marL="36000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наравне с другими героями, находится в строю «Бессмертного полка»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48CC6F-1388-072A-B9AD-2C79A7A3C8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20960" y="1169640"/>
            <a:ext cx="2039039" cy="3054240"/>
          </a:xfrm>
          <a:prstGeom prst="rect">
            <a:avLst/>
          </a:prstGeom>
          <a:noFill/>
          <a:ln w="18000" cap="rnd">
            <a:solidFill>
              <a:srgbClr val="C0C0C0"/>
            </a:solidFill>
            <a:custDash>
              <a:ds d="201000" sp="201000"/>
              <a:ds d="1000" sp="201000"/>
            </a:custDash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CD3DC14F-8942-011E-0981-AD745CDD3587}"/>
              </a:ext>
            </a:extLst>
          </p:cNvPr>
          <p:cNvSpPr/>
          <p:nvPr/>
        </p:nvSpPr>
        <p:spPr>
          <a:xfrm>
            <a:off x="8640000" y="1260000"/>
            <a:ext cx="360000" cy="29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5EC906BA-73FF-A972-FB19-B0791B4C04B5}"/>
              </a:ext>
            </a:extLst>
          </p:cNvPr>
          <p:cNvSpPr/>
          <p:nvPr/>
        </p:nvSpPr>
        <p:spPr>
          <a:xfrm>
            <a:off x="6660000" y="0"/>
            <a:ext cx="36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19D89B3-7AAA-CB68-6956-CD5E46649872}"/>
              </a:ext>
            </a:extLst>
          </p:cNvPr>
          <p:cNvSpPr/>
          <p:nvPr/>
        </p:nvSpPr>
        <p:spPr>
          <a:xfrm>
            <a:off x="6660000" y="4590000"/>
            <a:ext cx="36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0C0C0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038964B-D40E-016B-379A-538693FAC611}"/>
              </a:ext>
            </a:extLst>
          </p:cNvPr>
          <p:cNvSpPr/>
          <p:nvPr/>
        </p:nvSpPr>
        <p:spPr>
          <a:xfrm flipH="1" flipV="1">
            <a:off x="6660000" y="90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8223A83-C51F-65F8-3162-413238698A4E}"/>
              </a:ext>
            </a:extLst>
          </p:cNvPr>
          <p:cNvSpPr/>
          <p:nvPr/>
        </p:nvSpPr>
        <p:spPr>
          <a:xfrm>
            <a:off x="7020000" y="900000"/>
            <a:ext cx="162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DEDED"/>
              </a:gs>
              <a:gs pos="100000">
                <a:srgbClr val="FFFFFF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0D3C551-C40A-2D4B-999C-09E3C50BFB29}"/>
              </a:ext>
            </a:extLst>
          </p:cNvPr>
          <p:cNvSpPr/>
          <p:nvPr/>
        </p:nvSpPr>
        <p:spPr>
          <a:xfrm flipH="1">
            <a:off x="6660000" y="423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F0F9F73C-7C57-358A-A9AE-AC923E2097CB}"/>
              </a:ext>
            </a:extLst>
          </p:cNvPr>
          <p:cNvSpPr/>
          <p:nvPr/>
        </p:nvSpPr>
        <p:spPr>
          <a:xfrm>
            <a:off x="7020000" y="4230000"/>
            <a:ext cx="162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625ECD7-F07D-80CA-55AC-06AC7E2F04D8}"/>
              </a:ext>
            </a:extLst>
          </p:cNvPr>
          <p:cNvSpPr/>
          <p:nvPr/>
        </p:nvSpPr>
        <p:spPr>
          <a:xfrm flipV="1">
            <a:off x="8640000" y="423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DEDED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B4FE343-1D0E-AD54-8A5A-1128CB0633B7}"/>
              </a:ext>
            </a:extLst>
          </p:cNvPr>
          <p:cNvSpPr/>
          <p:nvPr/>
        </p:nvSpPr>
        <p:spPr>
          <a:xfrm>
            <a:off x="8640000" y="900000"/>
            <a:ext cx="36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863E6B7-E447-06EB-E0A0-ADBAA4852A68}"/>
              </a:ext>
            </a:extLst>
          </p:cNvPr>
          <p:cNvSpPr/>
          <p:nvPr/>
        </p:nvSpPr>
        <p:spPr>
          <a:xfrm>
            <a:off x="1080000" y="180000"/>
            <a:ext cx="55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EDED"/>
              </a:gs>
            </a:gsLst>
            <a:lin ang="3600000"/>
          </a:gra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Times New Roman" pitchFamily="18"/>
                <a:ea typeface="Noto Sans CJK SC" pitchFamily="2"/>
                <a:cs typeface="Noto Sans Devanagari" pitchFamily="2"/>
              </a:rPr>
              <a:t>Список источников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16A0184A-0D84-E79B-1D5C-1B5177740CF8}"/>
              </a:ext>
            </a:extLst>
          </p:cNvPr>
          <p:cNvSpPr/>
          <p:nvPr/>
        </p:nvSpPr>
        <p:spPr>
          <a:xfrm flipH="1">
            <a:off x="360000" y="180000"/>
            <a:ext cx="72000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7C7C7"/>
            </a:solidFill>
            <a:custDash>
              <a:ds d="800000" sp="800000"/>
            </a:custDash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Times New Roman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A06C7-CE3A-F133-4C5A-EC78B088AFEA}"/>
              </a:ext>
            </a:extLst>
          </p:cNvPr>
          <p:cNvSpPr txBox="1"/>
          <p:nvPr/>
        </p:nvSpPr>
        <p:spPr>
          <a:xfrm>
            <a:off x="180000" y="900000"/>
            <a:ext cx="9926798" cy="25299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702900" marR="0" lvl="0" indent="-34290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Есть такая профессия — Родину защищать: жизнь и последний бой летчика Романа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Филипова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 [электронный ресурс]. </a:t>
            </a:r>
            <a:br>
              <a:rPr lang="ru-RU" sz="1400" dirty="0">
                <a:latin typeface="Times New Roman" pitchFamily="18"/>
                <a:ea typeface="Noto Sans CJK SC" pitchFamily="2"/>
                <a:cs typeface="Times New Roman" pitchFamily="18"/>
              </a:rPr>
            </a:b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Сайт www.1tv.ru – Режим доступа:</a:t>
            </a: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3"/>
              </a:rPr>
              <a:t>https://www.1tv.ru/news/2018-02-11/340839-est_takaya_professiya_rodinu_zaschischat_zhizn_i_posledniy_boy_</a:t>
            </a: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3"/>
              </a:rPr>
              <a:t>letchika_romana_filipova</a:t>
            </a:r>
            <a:endParaRPr lang="ru-RU" sz="1400" b="0" i="0" u="none" strike="noStrike" kern="1200" cap="none" dirty="0">
              <a:ln>
                <a:noFill/>
              </a:ln>
              <a:latin typeface="Times New Roman" pitchFamily="18"/>
              <a:ea typeface="Noto Sans CJK SC" pitchFamily="2"/>
              <a:cs typeface="Times New Roman" pitchFamily="18"/>
              <a:hlinkClick r:id="rId3"/>
            </a:endParaRP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2.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, Роман Николаевич [электронный ресурс]. Сайт ru.wikipedia.org – Режим доступа:</a:t>
            </a: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4"/>
              </a:rPr>
              <a:t>https://ru.wikipedia.org/wiki/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4"/>
              </a:rPr>
              <a:t>Филипов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4"/>
              </a:rPr>
              <a:t>,_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4"/>
              </a:rPr>
              <a:t>Роман_Николаевич</a:t>
            </a:r>
            <a:endParaRPr lang="ru-RU" sz="1400" b="0" i="0" u="none" strike="noStrike" kern="1200" cap="none" dirty="0">
              <a:ln>
                <a:noFill/>
              </a:ln>
              <a:latin typeface="Times New Roman" pitchFamily="18"/>
              <a:ea typeface="Noto Sans CJK SC" pitchFamily="2"/>
              <a:cs typeface="Times New Roman" pitchFamily="18"/>
            </a:endParaRP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3.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Russia's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new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 </a:t>
            </a:r>
            <a:r>
              <a:rPr lang="ru-RU" sz="1400" b="0" i="0" u="none" strike="noStrike" kern="1200" cap="none" dirty="0" err="1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hero</a:t>
            </a: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</a:rPr>
              <a:t> [электронный ресурс]. Сайт www.dailymail.co.uk – Режим доступа:</a:t>
            </a:r>
          </a:p>
          <a:p>
            <a:pPr marL="360000" marR="0" lvl="0" indent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cap="none" dirty="0">
                <a:ln>
                  <a:noFill/>
                </a:ln>
                <a:latin typeface="Times New Roman" pitchFamily="18"/>
                <a:ea typeface="Noto Sans CJK SC" pitchFamily="2"/>
                <a:cs typeface="Times New Roman" pitchFamily="18"/>
                <a:hlinkClick r:id="rId5"/>
              </a:rPr>
              <a:t>https://www.dailymail.co.uk/news/article-5352379/Pilot-grenade-suicide-not-taken-Syria-jihadists.html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Jigsaw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ullet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mag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664</Words>
  <Application>Microsoft Office PowerPoint</Application>
  <PresentationFormat>Произвольный</PresentationFormat>
  <Paragraphs>88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Arial</vt:lpstr>
      <vt:lpstr>Arimo</vt:lpstr>
      <vt:lpstr>Calibri</vt:lpstr>
      <vt:lpstr>DejaVu Sans</vt:lpstr>
      <vt:lpstr>Lato</vt:lpstr>
      <vt:lpstr>Liberation Sans</vt:lpstr>
      <vt:lpstr>Liberation Serif</vt:lpstr>
      <vt:lpstr>Noto Sans</vt:lpstr>
      <vt:lpstr>Noto Sans CJK SC</vt:lpstr>
      <vt:lpstr>Noto Sans Devanagari</vt:lpstr>
      <vt:lpstr>Times New Roman</vt:lpstr>
      <vt:lpstr>Title</vt:lpstr>
      <vt:lpstr>Table of Content</vt:lpstr>
      <vt:lpstr>Content 1</vt:lpstr>
      <vt:lpstr>Bullet 1</vt:lpstr>
      <vt:lpstr>Content 2</vt:lpstr>
      <vt:lpstr>Bullet 2</vt:lpstr>
      <vt:lpstr>Jigsaw</vt:lpstr>
      <vt:lpstr>Bullet 3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Elegant</dc:title>
  <dc:creator>Николай Тимофеев</dc:creator>
  <cp:lastModifiedBy>Самускевич Анастасия Николаевна</cp:lastModifiedBy>
  <cp:revision>74</cp:revision>
  <dcterms:created xsi:type="dcterms:W3CDTF">2024-02-12T15:17:30Z</dcterms:created>
  <dcterms:modified xsi:type="dcterms:W3CDTF">2024-02-14T10:20:23Z</dcterms:modified>
</cp:coreProperties>
</file>