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0" r:id="rId2"/>
    <p:sldId id="258" r:id="rId3"/>
    <p:sldId id="299" r:id="rId4"/>
    <p:sldId id="300" r:id="rId5"/>
    <p:sldId id="285" r:id="rId6"/>
    <p:sldId id="286" r:id="rId7"/>
    <p:sldId id="287" r:id="rId8"/>
    <p:sldId id="291" r:id="rId9"/>
    <p:sldId id="292" r:id="rId10"/>
    <p:sldId id="301" r:id="rId11"/>
    <p:sldId id="303" r:id="rId12"/>
    <p:sldId id="304" r:id="rId13"/>
    <p:sldId id="305" r:id="rId14"/>
    <p:sldId id="306" r:id="rId15"/>
    <p:sldId id="307" r:id="rId16"/>
    <p:sldId id="266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</p:showPr>
  <p:clrMru>
    <a:srgbClr val="3E0000"/>
    <a:srgbClr val="14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87D10-BF45-481B-A653-E98E1D4D547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47355-9662-4D2F-8973-EA02CD7F1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47355-9662-4D2F-8973-EA02CD7F1E1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62F33-58FA-4F4D-9F8D-B53F5828762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687C5-FB4D-45D8-B6B0-8A11950A50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file:///C:\Users\biblio\Pictures\&#1084;&#1086;&#1080;%20&#1076;&#1086;&#1082;&#1091;&#1084;&#1077;&#1085;&#1090;&#1099;\&#1050;&#1086;&#1085;&#1082;&#1091;&#1088;&#1089;&#1099;_&#1058;&#1077;&#1085;&#1076;&#1088;&#1103;&#1082;&#1086;&#1074;&#1082;&#1072;,%20&#1060;&#1080;&#1074;&#1072;&#1080;&#1076;&#1072;\c21e38390890277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0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371703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E0000"/>
                </a:solidFill>
                <a:latin typeface="Comic Sans MS" pitchFamily="66" charset="0"/>
              </a:rPr>
              <a:t>(посвящается выпускникам </a:t>
            </a:r>
          </a:p>
          <a:p>
            <a:pPr algn="ctr"/>
            <a:r>
              <a:rPr lang="ru-RU" sz="2400" b="1" dirty="0" smtClean="0">
                <a:solidFill>
                  <a:srgbClr val="3E0000"/>
                </a:solidFill>
                <a:latin typeface="Comic Sans MS" pitchFamily="66" charset="0"/>
              </a:rPr>
              <a:t>Вологодского техникума железнодорожного транспорта погибших при СВО)</a:t>
            </a:r>
            <a:endParaRPr lang="ru-RU" sz="2400" b="1" dirty="0">
              <a:solidFill>
                <a:srgbClr val="3E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700808"/>
            <a:ext cx="8568952" cy="212365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3E0000"/>
                </a:solidFill>
                <a:latin typeface="Comic Sans MS" pitchFamily="66" charset="0"/>
              </a:rPr>
              <a:t>Давайте просто помолчим.</a:t>
            </a:r>
            <a:br>
              <a:rPr lang="ru-RU" sz="4400" b="1" dirty="0" smtClean="0">
                <a:solidFill>
                  <a:srgbClr val="3E0000"/>
                </a:solidFill>
                <a:latin typeface="Comic Sans MS" pitchFamily="66" charset="0"/>
              </a:rPr>
            </a:br>
            <a:r>
              <a:rPr lang="ru-RU" sz="4400" b="1" dirty="0" smtClean="0">
                <a:solidFill>
                  <a:srgbClr val="3E0000"/>
                </a:solidFill>
                <a:latin typeface="Comic Sans MS" pitchFamily="66" charset="0"/>
              </a:rPr>
              <a:t>Со светлой грустью мы их вспомним…</a:t>
            </a:r>
            <a:endParaRPr lang="ru-RU" sz="4400" b="1" dirty="0">
              <a:solidFill>
                <a:srgbClr val="3E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5301208"/>
            <a:ext cx="6229200" cy="14157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Шумова Марина Владимировна</a:t>
            </a:r>
          </a:p>
          <a:p>
            <a:pPr algn="ctr"/>
            <a:r>
              <a:rPr lang="ru-RU" sz="1400" b="1" dirty="0" smtClean="0"/>
              <a:t>заведующий </a:t>
            </a:r>
            <a:r>
              <a:rPr lang="ru-RU" sz="1400" b="1" dirty="0" smtClean="0"/>
              <a:t>библиотекой Вологодского техникума железнодорожного транспорта – филиала федерального государственного бюджетного образовательного учреждения высшего образования «Петербургский государственный университет путей сообщения Императора Александра I» (ВТЖТ-филиал ПГУПС)</a:t>
            </a:r>
          </a:p>
        </p:txBody>
      </p:sp>
      <p:pic>
        <p:nvPicPr>
          <p:cNvPr id="9" name="c21e3839089027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3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81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48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24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90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57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16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3438" cy="744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75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76872"/>
            <a:ext cx="1152128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84984"/>
            <a:ext cx="79208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980728"/>
            <a:ext cx="936104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437112"/>
            <a:ext cx="864096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0"/>
            <a:ext cx="792087" cy="98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8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32452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16632"/>
            <a:ext cx="1152128" cy="162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3068960"/>
            <a:ext cx="1224136" cy="178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88640"/>
            <a:ext cx="122413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412776"/>
            <a:ext cx="132267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2276872"/>
            <a:ext cx="12241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207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60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21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12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71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82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75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21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48</Words>
  <Application>Microsoft Office PowerPoint</Application>
  <PresentationFormat>Экран (4:3)</PresentationFormat>
  <Paragraphs>6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biblio</dc:creator>
  <cp:lastModifiedBy>biblio</cp:lastModifiedBy>
  <cp:revision>70</cp:revision>
  <dcterms:created xsi:type="dcterms:W3CDTF">2024-02-13T08:25:16Z</dcterms:created>
  <dcterms:modified xsi:type="dcterms:W3CDTF">2024-02-16T06:11:40Z</dcterms:modified>
</cp:coreProperties>
</file>