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58" r:id="rId3"/>
    <p:sldId id="259" r:id="rId4"/>
    <p:sldId id="271" r:id="rId5"/>
    <p:sldId id="260" r:id="rId6"/>
    <p:sldId id="267" r:id="rId7"/>
    <p:sldId id="261" r:id="rId8"/>
    <p:sldId id="278" r:id="rId9"/>
    <p:sldId id="277" r:id="rId10"/>
    <p:sldId id="273" r:id="rId11"/>
    <p:sldId id="282" r:id="rId12"/>
    <p:sldId id="265" r:id="rId13"/>
    <p:sldId id="272" r:id="rId14"/>
    <p:sldId id="264" r:id="rId15"/>
    <p:sldId id="266" r:id="rId16"/>
    <p:sldId id="279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758358"/>
    <a:srgbClr val="594A37"/>
    <a:srgbClr val="7E000B"/>
    <a:srgbClr val="DEDEDE"/>
    <a:srgbClr val="912A13"/>
    <a:srgbClr val="9B4824"/>
    <a:srgbClr val="7F7F7F"/>
    <a:srgbClr val="833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7509" autoAdjust="0"/>
  </p:normalViewPr>
  <p:slideViewPr>
    <p:cSldViewPr>
      <p:cViewPr varScale="1">
        <p:scale>
          <a:sx n="105" d="100"/>
          <a:sy n="105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98634-4461-4CAE-85CB-D37E72E0DC16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BB577-CF8A-4F62-9712-0462FA4E0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9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0150" y="2378333"/>
            <a:ext cx="6192688" cy="230832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</a:t>
            </a:r>
          </a:p>
          <a:p>
            <a:pPr algn="ctr"/>
            <a:r>
              <a:rPr lang="ru-RU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Отечества: </a:t>
            </a:r>
          </a:p>
          <a:p>
            <a:pPr algn="ctr"/>
            <a:r>
              <a:rPr lang="ru-RU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традиции праздника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994143"/>
            <a:ext cx="4572000" cy="9233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 Библиотекарь МБУК ЦМБ детского отдела </a:t>
            </a:r>
          </a:p>
          <a:p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Тулякова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Эвелина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Радиковна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6253091"/>
            <a:ext cx="1756443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 - 2024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2178" y="605135"/>
            <a:ext cx="5688632" cy="11079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творческий конкурс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«День защитника Отечества - 2024»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87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16637" b="2608"/>
          <a:stretch/>
        </p:blipFill>
        <p:spPr>
          <a:xfrm>
            <a:off x="0" y="7370"/>
            <a:ext cx="9144000" cy="68506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548680"/>
            <a:ext cx="5688632" cy="132343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</a:t>
            </a:r>
            <a:r>
              <a:rPr lang="ru-RU" sz="4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празднования</a:t>
            </a:r>
            <a:r>
              <a:rPr lang="ru-RU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1484784"/>
            <a:ext cx="6480752" cy="440120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проводили военные парады, устраивали салюты. Ветеранов армии и флота награждали орденами и медалями. Сначала чествовали тех, кто имел отношение к военной службе, но так как во времена СССР большинство юношей проходило службу в армии, то праздник постепенно получал все большее распространение.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Неизвестно, кто подарил первый подарок в этот день. Скорее всего, сначала это были небольшие сувениры, памятные подарки, официальные награды. Уже во второй половине ХХ-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 сложилась традиция вручать грамоты, почетные медали, а затем и ценные подарки тем, кто отлично нес службу или отличился в выполнении своего воинского долга.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6485"/>
            <a:ext cx="820891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празднования того времени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7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84" y="9208"/>
            <a:ext cx="9144000" cy="686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984" y="5799158"/>
            <a:ext cx="9144000" cy="830997"/>
          </a:xfrm>
          <a:prstGeom prst="rect">
            <a:avLst/>
          </a:prstGeom>
          <a:solidFill>
            <a:srgbClr val="000000">
              <a:alpha val="5607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городах России проводятся праздничные концерты и мероприятия, а вечером можно увидеть красочный салют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284" y="29760"/>
            <a:ext cx="8317432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бязательно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ряд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452" y="1120676"/>
            <a:ext cx="3851920" cy="230832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С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реди традиций праздника, сохранившихся и сегодня в бывших советских республиках, — чествование ветеранов, возложение цветов к памятным местам, проведение праздничных концертов и мероприятий, организация салютов во многих городах. </a:t>
            </a:r>
            <a:r>
              <a:rPr lang="ru-RU" sz="1600" b="1" dirty="0">
                <a:solidFill>
                  <a:schemeClr val="bg1"/>
                </a:solidFill>
              </a:rPr>
              <a:t/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1114976"/>
            <a:ext cx="4572000" cy="461664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торжества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чествуется память защитников Отечества, поэтому по традиции возлагаются венки к братским могилам и военным памятникам. В некоторых учебных заведениях возобновились традиции проведения уроков памяти, на которых рассказывается история сражений нашей армии. Вечером проходят праздничные салюты.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по месту работы. В честь мужчин накрывается стол, готовятся подарки, массовые поздравления. В некоторых компаниях есть традиция устраивать на 23 февраля спортивные массовые мероприятия, например, всем коллективом отправляться на лыжную прогулку или на игру в пейнтбол.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традиции. В каждом доме они свои. Кто-то накрывает стол и приглашает в гости всех близких и родных, кто-то идёт в гости к друзьям. Во многих семьях есть ветераны армии и флота, к которым в этот день приходят с поздравлениями и подарками все родственники.</a:t>
            </a:r>
          </a:p>
        </p:txBody>
      </p:sp>
    </p:spTree>
    <p:extLst>
      <p:ext uri="{BB962C8B-B14F-4D97-AF65-F5344CB8AC3E}">
        <p14:creationId xmlns:p14="http://schemas.microsoft.com/office/powerpoint/2010/main" val="39088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332656"/>
            <a:ext cx="82809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 этот день принято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поздравлять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мужчин?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2132856"/>
            <a:ext cx="82809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/>
          <a:stretch/>
        </p:blipFill>
        <p:spPr>
          <a:xfrm>
            <a:off x="3707904" y="0"/>
            <a:ext cx="1728192" cy="1424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7604" y="1805100"/>
            <a:ext cx="7128792" cy="1323439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России отмечают День защитника Отечества не столько, как День рождения Красной Армии, но как День настоящих мужчин — защитников в самом широком понимании этого слова.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324" y="3284984"/>
            <a:ext cx="8231351" cy="3170099"/>
          </a:xfrm>
          <a:prstGeom prst="rect">
            <a:avLst/>
          </a:prstGeom>
          <a:solidFill>
            <a:srgbClr val="CA3E4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традиция видоизменилась и сложилась так, что поздравлять и дарить подарки 23 февраля стали не только военным, но и всем мужчинам и даже мальчикам. Армейский праздник превратился в праздник мужчин и мужского пола в целом.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традиция сложилась в 70-х годах XX века, когда в этот день начали поздравлять всех, кто служил в армии. При поздравлении коллег женщины не могли делить мужчин на тех, кто служил, и кто не служил, поэтому чествовали всех. В результате 23 февраля трансформировался в День мужчин.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не стоит забывать о военнослужащих женщинах.</a:t>
            </a:r>
          </a:p>
        </p:txBody>
      </p:sp>
    </p:spTree>
    <p:extLst>
      <p:ext uri="{BB962C8B-B14F-4D97-AF65-F5344CB8AC3E}">
        <p14:creationId xmlns:p14="http://schemas.microsoft.com/office/powerpoint/2010/main" val="2165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18918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229200"/>
            <a:ext cx="8712968" cy="1384995"/>
          </a:xfrm>
          <a:prstGeom prst="rect">
            <a:avLst/>
          </a:prstGeom>
          <a:solidFill>
            <a:schemeClr val="tx1">
              <a:lumMod val="95000"/>
              <a:lumOff val="5000"/>
              <a:alpha val="56078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поздравляют не только мужчин, а еще и женщин — ветеранов Великой Отечественной войны, женщин-военнослужащих. </a:t>
            </a:r>
          </a:p>
        </p:txBody>
      </p:sp>
    </p:spTree>
    <p:extLst>
      <p:ext uri="{BB962C8B-B14F-4D97-AF65-F5344CB8AC3E}">
        <p14:creationId xmlns:p14="http://schemas.microsoft.com/office/powerpoint/2010/main" val="16194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8"/>
            <a:ext cx="9144000" cy="68545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546" y="4267547"/>
            <a:ext cx="4572000" cy="20313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служба и работа не всегда проста,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вам желаем жить, любить, трудиться,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улыбнется Вам счастливая звезда,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и до генерала дослужиться.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Вас с праздником -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 защитника Отечества!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44342" y="2924944"/>
            <a:ext cx="3349862" cy="36933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славим тех, кто не плакал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боли своей,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слез не скрывал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могилах друзей,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мужчиной был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 словах,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Труса не праздновал,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в кустах,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 лучших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Сынов человечества, </a:t>
            </a:r>
            <a:b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на страже Отечества!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207"/>
            <a:ext cx="820891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нашим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защитницам!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5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8534" r="12319" b="15131"/>
          <a:stretch/>
        </p:blipFill>
        <p:spPr>
          <a:xfrm>
            <a:off x="1425" y="-8772"/>
            <a:ext cx="9144000" cy="6866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37112"/>
            <a:ext cx="9142575" cy="18158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 Армии, с праздником воинов,</a:t>
            </a:r>
            <a:b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 братьев, отцов и мужей, </a:t>
            </a:r>
            <a:b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устремлениями, славы достойными,</a:t>
            </a:r>
            <a:b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сбережен на планете людей!</a:t>
            </a:r>
            <a:endParaRPr lang="ru-RU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1540" y="1691954"/>
            <a:ext cx="8172908" cy="17989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31540" y="3805413"/>
            <a:ext cx="8172908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245405"/>
            <a:ext cx="8757973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23-го 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</a:t>
            </a:r>
            <a:endParaRPr lang="ru-RU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дней воинской славы России — День защитника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68" y="1730001"/>
            <a:ext cx="7056784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праздника было несколько названий: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День Советской Армии 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Красной Армии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вооруженных сил 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–морского флота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636" y="3990078"/>
            <a:ext cx="791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этот праздник называется – «День защитника Отечества»  </a:t>
            </a:r>
            <a:endParaRPr lang="ru-RU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540" y="5279715"/>
            <a:ext cx="6732748" cy="954107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поздравляют всех тех, кто служил или служит в рядах армии. </a:t>
            </a:r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7"/>
          <a:stretch/>
        </p:blipFill>
        <p:spPr>
          <a:xfrm>
            <a:off x="6732240" y="4544075"/>
            <a:ext cx="2585846" cy="231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0754" y="2276872"/>
            <a:ext cx="4104634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1922 году эта дата была официально объявлена Днем Красной Армии.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88640"/>
            <a:ext cx="4104634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дата была установлена Федеральным законом «О днях воинской славы и памятных датах России», принятым Государственной думой и подписанным президентом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Ельциным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марта 1995 года.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86678" y="3626441"/>
            <a:ext cx="4104634" cy="2062103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февраля 1995 года Государственная Дума России приняла Федеральный закон «О днях воинской славы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в котором 23 февраля имеет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«День победы Красной армии над кайзеровскими войсками Германии (1918 год) — День защитников Отечества».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3" y="404664"/>
            <a:ext cx="4410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8" y="332656"/>
            <a:ext cx="8136904" cy="1200329"/>
          </a:xfrm>
          <a:prstGeom prst="rect">
            <a:avLst/>
          </a:prstGeom>
          <a:solidFill>
            <a:schemeClr val="bg2">
              <a:alpha val="56078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отмечался в СССР как всенародный праздник — День Советской Армии и Военно-Морского Флота.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74519"/>
            <a:ext cx="4248472" cy="4730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74519"/>
            <a:ext cx="4248472" cy="4722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5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9432"/>
            <a:ext cx="9143999" cy="73174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3358" y="116632"/>
            <a:ext cx="8447113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2006 года, было установлено, что 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внесенным изменениям день воинской славы России 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переименован в День защитника Отечества</a:t>
            </a: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437" y="1772816"/>
            <a:ext cx="8453033" cy="1015663"/>
          </a:xfrm>
          <a:prstGeom prst="rect">
            <a:avLst/>
          </a:prstGeom>
          <a:solidFill>
            <a:schemeClr val="bg2">
              <a:lumMod val="50000"/>
              <a:alpha val="56078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является официальным выходным днем. И, независимо от названия, в этот день всегда чествовали настоящих мужчин — защитников своей Родины.</a:t>
            </a:r>
          </a:p>
        </p:txBody>
      </p:sp>
    </p:spTree>
    <p:extLst>
      <p:ext uri="{BB962C8B-B14F-4D97-AF65-F5344CB8AC3E}">
        <p14:creationId xmlns:p14="http://schemas.microsoft.com/office/powerpoint/2010/main" val="11408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560757"/>
            <a:ext cx="4608512" cy="1631216"/>
          </a:xfrm>
          <a:prstGeom prst="rect">
            <a:avLst/>
          </a:prstGeom>
          <a:solidFill>
            <a:srgbClr val="912A1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года традиционно днем Русской армии являлся праздник 6 мая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святого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Победоносца, считающегося покровителем русских воинов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9" y="548680"/>
            <a:ext cx="4101595" cy="5939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88" y="2492896"/>
            <a:ext cx="3661303" cy="35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1189" y="684946"/>
            <a:ext cx="682042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отмечается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5856"/>
          <a:stretch/>
        </p:blipFill>
        <p:spPr>
          <a:xfrm>
            <a:off x="0" y="0"/>
            <a:ext cx="817163" cy="1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22086"/>
            <a:ext cx="1850941" cy="1388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/>
          <a:stretch/>
        </p:blipFill>
        <p:spPr>
          <a:xfrm>
            <a:off x="251520" y="3924049"/>
            <a:ext cx="1449752" cy="1210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751" b="11429"/>
          <a:stretch/>
        </p:blipFill>
        <p:spPr>
          <a:xfrm>
            <a:off x="3515063" y="5445224"/>
            <a:ext cx="1813476" cy="1084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2"/>
          <a:stretch/>
        </p:blipFill>
        <p:spPr>
          <a:xfrm>
            <a:off x="7236296" y="3924050"/>
            <a:ext cx="1470642" cy="1264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029" y="5249916"/>
            <a:ext cx="1419225" cy="8781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7163" y="1473501"/>
            <a:ext cx="7406228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праздничный день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День защитника Отечества, ежегодно отмечается в следующих страх: Российская Федерация, Белоруссия, Таджикистан, Киргизия, а также Южная Осетия.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странах на нашей планете День защитника Отечества является национальным праздником, ежегодно отмечающимся на государственном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41415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05703"/>
            <a:ext cx="4176464" cy="31393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 - праздник прежде всего военных. Но вместе с тем это праздник и всех мужчин, тех, кто в любую минуту готов стать в строй, чтобы с оружием в руках защитить своих любимых, своих близких и свою Родину. А так как защита слабых во все времена была занятием для настоящих мужчин, то День защитника Отечества давно и прочно ассоциируется в нашем сознании именно как мужской праздник.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196752"/>
            <a:ext cx="3923928" cy="48013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праздник всех мужчин в разные годы нашей истории: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1919 -1946 День Рабоче-Крестьянской Красной армии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1946-1992 (по 7 мая) День Советской армии и Военно-Морского флота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– 1994 День Российской армии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1995 – 2012  День защитника отечества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2002 – День защитника Отечества праздничный выходной  день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24" y="4005064"/>
            <a:ext cx="417612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3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98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831</Words>
  <Application>Microsoft Office PowerPoint</Application>
  <PresentationFormat>Экран (4:3)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SmartSpace</dc:creator>
  <cp:lastModifiedBy>User</cp:lastModifiedBy>
  <cp:revision>53</cp:revision>
  <dcterms:created xsi:type="dcterms:W3CDTF">2018-01-24T07:54:34Z</dcterms:created>
  <dcterms:modified xsi:type="dcterms:W3CDTF">2024-02-10T07:26:13Z</dcterms:modified>
</cp:coreProperties>
</file>