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0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0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DC78-4ED2-4466-ADC5-CFADA9E20700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3E1C-15C5-47A6-B7E7-352CAF4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6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" y="0"/>
            <a:ext cx="12191905" cy="68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45"/>
            <a:ext cx="12169083" cy="68451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13" y="1375914"/>
            <a:ext cx="6221473" cy="41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65" y="2277718"/>
            <a:ext cx="641604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80" y="258792"/>
            <a:ext cx="5457439" cy="35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72" y="1616357"/>
            <a:ext cx="5757279" cy="36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2" y="0"/>
            <a:ext cx="123817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89" y="2880784"/>
            <a:ext cx="9258437" cy="36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7603" y="0"/>
            <a:ext cx="10315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25" y="2136330"/>
            <a:ext cx="6945750" cy="4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12" y="1"/>
            <a:ext cx="103909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61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Яковлевы</cp:lastModifiedBy>
  <cp:revision>4</cp:revision>
  <dcterms:created xsi:type="dcterms:W3CDTF">2024-02-15T15:22:21Z</dcterms:created>
  <dcterms:modified xsi:type="dcterms:W3CDTF">2024-02-16T19:08:41Z</dcterms:modified>
</cp:coreProperties>
</file>